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diagrams/data2.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38"/>
  </p:notesMasterIdLst>
  <p:handoutMasterIdLst>
    <p:handoutMasterId r:id="rId39"/>
  </p:handoutMasterIdLst>
  <p:sldIdLst>
    <p:sldId id="256" r:id="rId2"/>
    <p:sldId id="257" r:id="rId3"/>
    <p:sldId id="260" r:id="rId4"/>
    <p:sldId id="272" r:id="rId5"/>
    <p:sldId id="261" r:id="rId6"/>
    <p:sldId id="262" r:id="rId7"/>
    <p:sldId id="304" r:id="rId8"/>
    <p:sldId id="263" r:id="rId9"/>
    <p:sldId id="320" r:id="rId10"/>
    <p:sldId id="319" r:id="rId11"/>
    <p:sldId id="321" r:id="rId12"/>
    <p:sldId id="315" r:id="rId13"/>
    <p:sldId id="316" r:id="rId14"/>
    <p:sldId id="258" r:id="rId15"/>
    <p:sldId id="265" r:id="rId16"/>
    <p:sldId id="312" r:id="rId17"/>
    <p:sldId id="266" r:id="rId18"/>
    <p:sldId id="267" r:id="rId19"/>
    <p:sldId id="314" r:id="rId20"/>
    <p:sldId id="313" r:id="rId21"/>
    <p:sldId id="268" r:id="rId22"/>
    <p:sldId id="323" r:id="rId23"/>
    <p:sldId id="269" r:id="rId24"/>
    <p:sldId id="305" r:id="rId25"/>
    <p:sldId id="270" r:id="rId26"/>
    <p:sldId id="271" r:id="rId27"/>
    <p:sldId id="306" r:id="rId28"/>
    <p:sldId id="307" r:id="rId29"/>
    <p:sldId id="309" r:id="rId30"/>
    <p:sldId id="322" r:id="rId31"/>
    <p:sldId id="317" r:id="rId32"/>
    <p:sldId id="318" r:id="rId33"/>
    <p:sldId id="308" r:id="rId34"/>
    <p:sldId id="311" r:id="rId35"/>
    <p:sldId id="310" r:id="rId36"/>
    <p:sldId id="259" r:id="rId37"/>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991"/>
    <a:srgbClr val="000000"/>
    <a:srgbClr val="F68B1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432"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78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stacked"/>
        <c:varyColors val="0"/>
        <c:ser>
          <c:idx val="0"/>
          <c:order val="0"/>
          <c:tx>
            <c:strRef>
              <c:f>Blad1!$B$1</c:f>
              <c:strCache>
                <c:ptCount val="1"/>
                <c:pt idx="0">
                  <c:v>Kolom3</c:v>
                </c:pt>
              </c:strCache>
            </c:strRef>
          </c:tx>
          <c:spPr>
            <a:solidFill>
              <a:schemeClr val="dk1">
                <a:tint val="885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Blad1!$A$2:$A$11</c:f>
              <c:strCache>
                <c:ptCount val="10"/>
                <c:pt idx="0">
                  <c:v>[1-2]</c:v>
                </c:pt>
                <c:pt idx="1">
                  <c:v>[3-4]</c:v>
                </c:pt>
                <c:pt idx="2">
                  <c:v>[5-6]</c:v>
                </c:pt>
                <c:pt idx="3">
                  <c:v>[7-8]</c:v>
                </c:pt>
                <c:pt idx="4">
                  <c:v>[9-10]</c:v>
                </c:pt>
                <c:pt idx="5">
                  <c:v>[11-12]</c:v>
                </c:pt>
                <c:pt idx="6">
                  <c:v>[13-14]</c:v>
                </c:pt>
                <c:pt idx="7">
                  <c:v>[15-16]</c:v>
                </c:pt>
                <c:pt idx="8">
                  <c:v>[17-18]</c:v>
                </c:pt>
                <c:pt idx="9">
                  <c:v>[19-20]</c:v>
                </c:pt>
              </c:strCache>
            </c:strRef>
          </c:cat>
          <c:val>
            <c:numRef>
              <c:f>Blad1!$B$2:$B$11</c:f>
              <c:numCache>
                <c:formatCode>General</c:formatCode>
                <c:ptCount val="10"/>
                <c:pt idx="0">
                  <c:v>2</c:v>
                </c:pt>
                <c:pt idx="1">
                  <c:v>5</c:v>
                </c:pt>
                <c:pt idx="2">
                  <c:v>7</c:v>
                </c:pt>
                <c:pt idx="3">
                  <c:v>6</c:v>
                </c:pt>
                <c:pt idx="4">
                  <c:v>7</c:v>
                </c:pt>
                <c:pt idx="5">
                  <c:v>4</c:v>
                </c:pt>
                <c:pt idx="6">
                  <c:v>0</c:v>
                </c:pt>
                <c:pt idx="7">
                  <c:v>0</c:v>
                </c:pt>
                <c:pt idx="8">
                  <c:v>1</c:v>
                </c:pt>
                <c:pt idx="9">
                  <c:v>0</c:v>
                </c:pt>
              </c:numCache>
            </c:numRef>
          </c:val>
          <c:extLst>
            <c:ext xmlns:c16="http://schemas.microsoft.com/office/drawing/2014/chart" uri="{C3380CC4-5D6E-409C-BE32-E72D297353CC}">
              <c16:uniqueId val="{00000000-D5A5-4AA6-8A59-2F86B06BA8A9}"/>
            </c:ext>
          </c:extLst>
        </c:ser>
        <c:ser>
          <c:idx val="1"/>
          <c:order val="1"/>
          <c:tx>
            <c:strRef>
              <c:f>Blad1!$C$1</c:f>
              <c:strCache>
                <c:ptCount val="1"/>
                <c:pt idx="0">
                  <c:v>Kolom1</c:v>
                </c:pt>
              </c:strCache>
            </c:strRef>
          </c:tx>
          <c:spPr>
            <a:solidFill>
              <a:schemeClr val="dk1">
                <a:tint val="5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Blad1!$A$2:$A$11</c:f>
              <c:strCache>
                <c:ptCount val="10"/>
                <c:pt idx="0">
                  <c:v>[1-2]</c:v>
                </c:pt>
                <c:pt idx="1">
                  <c:v>[3-4]</c:v>
                </c:pt>
                <c:pt idx="2">
                  <c:v>[5-6]</c:v>
                </c:pt>
                <c:pt idx="3">
                  <c:v>[7-8]</c:v>
                </c:pt>
                <c:pt idx="4">
                  <c:v>[9-10]</c:v>
                </c:pt>
                <c:pt idx="5">
                  <c:v>[11-12]</c:v>
                </c:pt>
                <c:pt idx="6">
                  <c:v>[13-14]</c:v>
                </c:pt>
                <c:pt idx="7">
                  <c:v>[15-16]</c:v>
                </c:pt>
                <c:pt idx="8">
                  <c:v>[17-18]</c:v>
                </c:pt>
                <c:pt idx="9">
                  <c:v>[19-20]</c:v>
                </c:pt>
              </c:strCache>
            </c:strRef>
          </c:cat>
          <c:val>
            <c:numRef>
              <c:f>Blad1!$C$2:$C$11</c:f>
              <c:numCache>
                <c:formatCode>General</c:formatCode>
                <c:ptCount val="10"/>
              </c:numCache>
            </c:numRef>
          </c:val>
          <c:extLst>
            <c:ext xmlns:c16="http://schemas.microsoft.com/office/drawing/2014/chart" uri="{C3380CC4-5D6E-409C-BE32-E72D297353CC}">
              <c16:uniqueId val="{00000001-D5A5-4AA6-8A59-2F86B06BA8A9}"/>
            </c:ext>
          </c:extLst>
        </c:ser>
        <c:ser>
          <c:idx val="2"/>
          <c:order val="2"/>
          <c:tx>
            <c:strRef>
              <c:f>Blad1!$D$1</c:f>
              <c:strCache>
                <c:ptCount val="1"/>
                <c:pt idx="0">
                  <c:v>Kolom2</c:v>
                </c:pt>
              </c:strCache>
            </c:strRef>
          </c:tx>
          <c:spPr>
            <a:solidFill>
              <a:schemeClr val="dk1">
                <a:tint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Blad1!$A$2:$A$11</c:f>
              <c:strCache>
                <c:ptCount val="10"/>
                <c:pt idx="0">
                  <c:v>[1-2]</c:v>
                </c:pt>
                <c:pt idx="1">
                  <c:v>[3-4]</c:v>
                </c:pt>
                <c:pt idx="2">
                  <c:v>[5-6]</c:v>
                </c:pt>
                <c:pt idx="3">
                  <c:v>[7-8]</c:v>
                </c:pt>
                <c:pt idx="4">
                  <c:v>[9-10]</c:v>
                </c:pt>
                <c:pt idx="5">
                  <c:v>[11-12]</c:v>
                </c:pt>
                <c:pt idx="6">
                  <c:v>[13-14]</c:v>
                </c:pt>
                <c:pt idx="7">
                  <c:v>[15-16]</c:v>
                </c:pt>
                <c:pt idx="8">
                  <c:v>[17-18]</c:v>
                </c:pt>
                <c:pt idx="9">
                  <c:v>[19-20]</c:v>
                </c:pt>
              </c:strCache>
            </c:strRef>
          </c:cat>
          <c:val>
            <c:numRef>
              <c:f>Blad1!$D$2:$D$11</c:f>
              <c:numCache>
                <c:formatCode>General</c:formatCode>
                <c:ptCount val="10"/>
              </c:numCache>
            </c:numRef>
          </c:val>
          <c:extLst>
            <c:ext xmlns:c16="http://schemas.microsoft.com/office/drawing/2014/chart" uri="{C3380CC4-5D6E-409C-BE32-E72D297353CC}">
              <c16:uniqueId val="{00000002-D5A5-4AA6-8A59-2F86B06BA8A9}"/>
            </c:ext>
          </c:extLst>
        </c:ser>
        <c:dLbls>
          <c:dLblPos val="ctr"/>
          <c:showLegendKey val="0"/>
          <c:showVal val="1"/>
          <c:showCatName val="0"/>
          <c:showSerName val="0"/>
          <c:showPercent val="0"/>
          <c:showBubbleSize val="0"/>
        </c:dLbls>
        <c:gapWidth val="79"/>
        <c:overlap val="100"/>
        <c:axId val="139517600"/>
        <c:axId val="139519240"/>
      </c:barChart>
      <c:catAx>
        <c:axId val="13951760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nl-NL" sz="2000" dirty="0"/>
                  <a:t>Leeftijd bij laatste recidief</a:t>
                </a:r>
              </a:p>
            </c:rich>
          </c:tx>
          <c:overlay val="0"/>
          <c:spPr>
            <a:noFill/>
            <a:ln>
              <a:noFill/>
            </a:ln>
            <a:effectLst/>
          </c:spPr>
          <c:txPr>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nl-NL"/>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cap="all" spc="120" normalizeH="0" baseline="0">
                <a:solidFill>
                  <a:schemeClr val="tx1">
                    <a:lumMod val="65000"/>
                    <a:lumOff val="35000"/>
                  </a:schemeClr>
                </a:solidFill>
                <a:latin typeface="+mn-lt"/>
                <a:ea typeface="+mn-ea"/>
                <a:cs typeface="+mn-cs"/>
              </a:defRPr>
            </a:pPr>
            <a:endParaRPr lang="nl-NL"/>
          </a:p>
        </c:txPr>
        <c:crossAx val="139519240"/>
        <c:crosses val="autoZero"/>
        <c:auto val="1"/>
        <c:lblAlgn val="ctr"/>
        <c:lblOffset val="100"/>
        <c:noMultiLvlLbl val="0"/>
      </c:catAx>
      <c:valAx>
        <c:axId val="139519240"/>
        <c:scaling>
          <c:orientation val="minMax"/>
        </c:scaling>
        <c:delete val="1"/>
        <c:axPos val="l"/>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nl-NL" sz="2000" dirty="0"/>
                  <a:t>Aantal </a:t>
                </a:r>
                <a:r>
                  <a:rPr lang="nl-NL" sz="2000" dirty="0" err="1"/>
                  <a:t>patienten</a:t>
                </a:r>
                <a:endParaRPr lang="nl-NL" sz="2000" dirty="0"/>
              </a:p>
            </c:rich>
          </c:tx>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nl-NL"/>
            </a:p>
          </c:txPr>
        </c:title>
        <c:numFmt formatCode="General" sourceLinked="1"/>
        <c:majorTickMark val="none"/>
        <c:minorTickMark val="none"/>
        <c:tickLblPos val="nextTo"/>
        <c:crossAx val="139517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6335CF-4264-4FBA-8049-5291103E458A}"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D892658E-233C-441E-BD8D-43FD8772C430}">
      <dgm:prSet custT="1"/>
      <dgm:spPr>
        <a:solidFill>
          <a:srgbClr val="006991"/>
        </a:solidFill>
      </dgm:spPr>
      <dgm:t>
        <a:bodyPr/>
        <a:lstStyle/>
        <a:p>
          <a:r>
            <a:rPr lang="nl-NL" sz="2000" b="1" dirty="0"/>
            <a:t>Diagnose</a:t>
          </a:r>
          <a:endParaRPr lang="en-US" sz="2000" b="1" dirty="0"/>
        </a:p>
      </dgm:t>
    </dgm:pt>
    <dgm:pt modelId="{305C0732-1436-4830-928D-C8FB4C9E641B}" type="parTrans" cxnId="{296FB2EA-A85A-4444-8989-E9E1C190B137}">
      <dgm:prSet/>
      <dgm:spPr/>
      <dgm:t>
        <a:bodyPr/>
        <a:lstStyle/>
        <a:p>
          <a:endParaRPr lang="en-US" sz="2000" b="1"/>
        </a:p>
      </dgm:t>
    </dgm:pt>
    <dgm:pt modelId="{08431B69-724F-4107-B8C6-742A4B620541}" type="sibTrans" cxnId="{296FB2EA-A85A-4444-8989-E9E1C190B137}">
      <dgm:prSet/>
      <dgm:spPr/>
      <dgm:t>
        <a:bodyPr/>
        <a:lstStyle/>
        <a:p>
          <a:endParaRPr lang="en-US" sz="2000" b="1"/>
        </a:p>
      </dgm:t>
    </dgm:pt>
    <dgm:pt modelId="{F937AC61-8E5B-418D-921F-87DB782D5788}">
      <dgm:prSet custT="1"/>
      <dgm:spPr>
        <a:solidFill>
          <a:srgbClr val="006991"/>
        </a:solidFill>
      </dgm:spPr>
      <dgm:t>
        <a:bodyPr/>
        <a:lstStyle/>
        <a:p>
          <a:r>
            <a:rPr lang="nl-NL" sz="2000" b="1"/>
            <a:t>Behandeling 1</a:t>
          </a:r>
          <a:r>
            <a:rPr lang="nl-NL" sz="2000" b="1" baseline="30000"/>
            <a:t>e</a:t>
          </a:r>
          <a:r>
            <a:rPr lang="nl-NL" sz="2000" b="1"/>
            <a:t> presentatie</a:t>
          </a:r>
          <a:endParaRPr lang="en-US" sz="2000" b="1"/>
        </a:p>
      </dgm:t>
    </dgm:pt>
    <dgm:pt modelId="{E0CDB41A-3AC8-4AC7-B233-488705B0BB09}" type="parTrans" cxnId="{E35ACD2B-AA22-4E5A-9136-DC28A0F6909A}">
      <dgm:prSet/>
      <dgm:spPr/>
      <dgm:t>
        <a:bodyPr/>
        <a:lstStyle/>
        <a:p>
          <a:endParaRPr lang="en-US" sz="2000" b="1"/>
        </a:p>
      </dgm:t>
    </dgm:pt>
    <dgm:pt modelId="{80BE295C-C9E6-42D2-A38F-B4764F5360A2}" type="sibTrans" cxnId="{E35ACD2B-AA22-4E5A-9136-DC28A0F6909A}">
      <dgm:prSet/>
      <dgm:spPr/>
      <dgm:t>
        <a:bodyPr/>
        <a:lstStyle/>
        <a:p>
          <a:endParaRPr lang="en-US" sz="2000" b="1"/>
        </a:p>
      </dgm:t>
    </dgm:pt>
    <dgm:pt modelId="{71E5599D-CC23-4D65-B52C-A27F50279CF4}">
      <dgm:prSet custT="1"/>
      <dgm:spPr>
        <a:solidFill>
          <a:srgbClr val="006991"/>
        </a:solidFill>
      </dgm:spPr>
      <dgm:t>
        <a:bodyPr/>
        <a:lstStyle/>
        <a:p>
          <a:r>
            <a:rPr lang="nl-NL" sz="2000" b="1" dirty="0"/>
            <a:t>Voorkomen recidief/recidieven</a:t>
          </a:r>
          <a:endParaRPr lang="en-US" sz="2000" b="1" dirty="0"/>
        </a:p>
      </dgm:t>
    </dgm:pt>
    <dgm:pt modelId="{943138C2-1CFF-42C9-8947-816967D1B4F1}" type="parTrans" cxnId="{93C02240-52BF-435D-AC41-CAD1E4B0E35A}">
      <dgm:prSet/>
      <dgm:spPr/>
      <dgm:t>
        <a:bodyPr/>
        <a:lstStyle/>
        <a:p>
          <a:endParaRPr lang="en-US" sz="2000" b="1"/>
        </a:p>
      </dgm:t>
    </dgm:pt>
    <dgm:pt modelId="{DDCE7E7D-1781-40C2-97CF-96284BAE3B75}" type="sibTrans" cxnId="{93C02240-52BF-435D-AC41-CAD1E4B0E35A}">
      <dgm:prSet/>
      <dgm:spPr/>
      <dgm:t>
        <a:bodyPr/>
        <a:lstStyle/>
        <a:p>
          <a:endParaRPr lang="en-US" sz="2000" b="1"/>
        </a:p>
      </dgm:t>
    </dgm:pt>
    <dgm:pt modelId="{46609658-71EE-46C6-9A20-379AF7D53A9B}">
      <dgm:prSet custT="1"/>
      <dgm:spPr>
        <a:solidFill>
          <a:srgbClr val="006991"/>
        </a:solidFill>
      </dgm:spPr>
      <dgm:t>
        <a:bodyPr/>
        <a:lstStyle/>
        <a:p>
          <a:r>
            <a:rPr lang="nl-NL" sz="2000" b="1" dirty="0"/>
            <a:t>Behandeling recidief</a:t>
          </a:r>
          <a:endParaRPr lang="en-US" sz="2000" b="1" dirty="0"/>
        </a:p>
      </dgm:t>
    </dgm:pt>
    <dgm:pt modelId="{52D4768A-31E4-40A6-B5EB-27F9DD0B00C5}" type="parTrans" cxnId="{FD82413C-8430-4C94-A1C4-683524838950}">
      <dgm:prSet/>
      <dgm:spPr/>
      <dgm:t>
        <a:bodyPr/>
        <a:lstStyle/>
        <a:p>
          <a:endParaRPr lang="en-US" sz="2000" b="1"/>
        </a:p>
      </dgm:t>
    </dgm:pt>
    <dgm:pt modelId="{A229CAE7-7BF2-4637-BCC2-C2489279BB91}" type="sibTrans" cxnId="{FD82413C-8430-4C94-A1C4-683524838950}">
      <dgm:prSet/>
      <dgm:spPr/>
      <dgm:t>
        <a:bodyPr/>
        <a:lstStyle/>
        <a:p>
          <a:endParaRPr lang="en-US" sz="2000" b="1"/>
        </a:p>
      </dgm:t>
    </dgm:pt>
    <dgm:pt modelId="{BF949391-A9FC-45C9-8DAB-AFC2846DC69E}">
      <dgm:prSet custT="1"/>
      <dgm:spPr>
        <a:solidFill>
          <a:srgbClr val="006991"/>
        </a:solidFill>
      </dgm:spPr>
      <dgm:t>
        <a:bodyPr/>
        <a:lstStyle/>
        <a:p>
          <a:r>
            <a:rPr lang="nl-NL" sz="2000" b="1"/>
            <a:t>Begeleiding/informatie</a:t>
          </a:r>
          <a:endParaRPr lang="en-US" sz="2000" b="1"/>
        </a:p>
      </dgm:t>
    </dgm:pt>
    <dgm:pt modelId="{49D0D6EA-935C-43B4-9498-39BEB37576DA}" type="parTrans" cxnId="{DBA6A3FE-52B3-4AF0-A1B3-CC7FD76C0DF4}">
      <dgm:prSet/>
      <dgm:spPr/>
      <dgm:t>
        <a:bodyPr/>
        <a:lstStyle/>
        <a:p>
          <a:endParaRPr lang="en-US" sz="2000" b="1"/>
        </a:p>
      </dgm:t>
    </dgm:pt>
    <dgm:pt modelId="{737B7E6E-D18C-49D9-B11A-1B6DB9691E44}" type="sibTrans" cxnId="{DBA6A3FE-52B3-4AF0-A1B3-CC7FD76C0DF4}">
      <dgm:prSet/>
      <dgm:spPr/>
      <dgm:t>
        <a:bodyPr/>
        <a:lstStyle/>
        <a:p>
          <a:endParaRPr lang="en-US" sz="2000" b="1"/>
        </a:p>
      </dgm:t>
    </dgm:pt>
    <dgm:pt modelId="{A9846AA6-C129-462C-8CE9-AC5233E17CB1}" type="pres">
      <dgm:prSet presAssocID="{D26335CF-4264-4FBA-8049-5291103E458A}" presName="Name0" presStyleCnt="0">
        <dgm:presLayoutVars>
          <dgm:dir/>
          <dgm:animLvl val="lvl"/>
          <dgm:resizeHandles val="exact"/>
        </dgm:presLayoutVars>
      </dgm:prSet>
      <dgm:spPr/>
    </dgm:pt>
    <dgm:pt modelId="{EF3509AD-5725-44B0-A9B8-995FE02516DC}" type="pres">
      <dgm:prSet presAssocID="{D892658E-233C-441E-BD8D-43FD8772C430}" presName="linNode" presStyleCnt="0"/>
      <dgm:spPr/>
    </dgm:pt>
    <dgm:pt modelId="{AE27B055-3778-4699-97B5-16ECBAC94686}" type="pres">
      <dgm:prSet presAssocID="{D892658E-233C-441E-BD8D-43FD8772C430}" presName="parentText" presStyleLbl="node1" presStyleIdx="0" presStyleCnt="5">
        <dgm:presLayoutVars>
          <dgm:chMax val="1"/>
          <dgm:bulletEnabled val="1"/>
        </dgm:presLayoutVars>
      </dgm:prSet>
      <dgm:spPr/>
    </dgm:pt>
    <dgm:pt modelId="{41CC42CA-82ED-41C4-9E9F-9E1879662377}" type="pres">
      <dgm:prSet presAssocID="{08431B69-724F-4107-B8C6-742A4B620541}" presName="sp" presStyleCnt="0"/>
      <dgm:spPr/>
    </dgm:pt>
    <dgm:pt modelId="{8FA880F8-B847-4E64-A80E-5C7ED253724B}" type="pres">
      <dgm:prSet presAssocID="{F937AC61-8E5B-418D-921F-87DB782D5788}" presName="linNode" presStyleCnt="0"/>
      <dgm:spPr/>
    </dgm:pt>
    <dgm:pt modelId="{F6B789EA-9939-4C40-99DD-8B9A84596F6E}" type="pres">
      <dgm:prSet presAssocID="{F937AC61-8E5B-418D-921F-87DB782D5788}" presName="parentText" presStyleLbl="node1" presStyleIdx="1" presStyleCnt="5">
        <dgm:presLayoutVars>
          <dgm:chMax val="1"/>
          <dgm:bulletEnabled val="1"/>
        </dgm:presLayoutVars>
      </dgm:prSet>
      <dgm:spPr/>
    </dgm:pt>
    <dgm:pt modelId="{E0FD1C90-E953-4F0B-B86D-0248233E19D0}" type="pres">
      <dgm:prSet presAssocID="{80BE295C-C9E6-42D2-A38F-B4764F5360A2}" presName="sp" presStyleCnt="0"/>
      <dgm:spPr/>
    </dgm:pt>
    <dgm:pt modelId="{9B1CEA09-3E82-4A11-9E99-00CD41AA6524}" type="pres">
      <dgm:prSet presAssocID="{71E5599D-CC23-4D65-B52C-A27F50279CF4}" presName="linNode" presStyleCnt="0"/>
      <dgm:spPr/>
    </dgm:pt>
    <dgm:pt modelId="{CAAF2D52-BA55-43FF-AD6D-54AB576C0272}" type="pres">
      <dgm:prSet presAssocID="{71E5599D-CC23-4D65-B52C-A27F50279CF4}" presName="parentText" presStyleLbl="node1" presStyleIdx="2" presStyleCnt="5">
        <dgm:presLayoutVars>
          <dgm:chMax val="1"/>
          <dgm:bulletEnabled val="1"/>
        </dgm:presLayoutVars>
      </dgm:prSet>
      <dgm:spPr/>
    </dgm:pt>
    <dgm:pt modelId="{62F42123-6C88-4C38-B61E-C5E101264177}" type="pres">
      <dgm:prSet presAssocID="{DDCE7E7D-1781-40C2-97CF-96284BAE3B75}" presName="sp" presStyleCnt="0"/>
      <dgm:spPr/>
    </dgm:pt>
    <dgm:pt modelId="{36342588-456E-41E6-B1A0-06F0A6951EC5}" type="pres">
      <dgm:prSet presAssocID="{46609658-71EE-46C6-9A20-379AF7D53A9B}" presName="linNode" presStyleCnt="0"/>
      <dgm:spPr/>
    </dgm:pt>
    <dgm:pt modelId="{20D49A88-8668-43A0-B32A-23A0BE8F4FE8}" type="pres">
      <dgm:prSet presAssocID="{46609658-71EE-46C6-9A20-379AF7D53A9B}" presName="parentText" presStyleLbl="node1" presStyleIdx="3" presStyleCnt="5">
        <dgm:presLayoutVars>
          <dgm:chMax val="1"/>
          <dgm:bulletEnabled val="1"/>
        </dgm:presLayoutVars>
      </dgm:prSet>
      <dgm:spPr/>
    </dgm:pt>
    <dgm:pt modelId="{1D95E7AC-8074-4113-A11B-F12BB4D75B4F}" type="pres">
      <dgm:prSet presAssocID="{A229CAE7-7BF2-4637-BCC2-C2489279BB91}" presName="sp" presStyleCnt="0"/>
      <dgm:spPr/>
    </dgm:pt>
    <dgm:pt modelId="{7D41E396-A4A0-4408-8CF1-EE5853CBC5E7}" type="pres">
      <dgm:prSet presAssocID="{BF949391-A9FC-45C9-8DAB-AFC2846DC69E}" presName="linNode" presStyleCnt="0"/>
      <dgm:spPr/>
    </dgm:pt>
    <dgm:pt modelId="{9D8C8078-BDAB-4F20-862C-155806A9F9BC}" type="pres">
      <dgm:prSet presAssocID="{BF949391-A9FC-45C9-8DAB-AFC2846DC69E}" presName="parentText" presStyleLbl="node1" presStyleIdx="4" presStyleCnt="5">
        <dgm:presLayoutVars>
          <dgm:chMax val="1"/>
          <dgm:bulletEnabled val="1"/>
        </dgm:presLayoutVars>
      </dgm:prSet>
      <dgm:spPr/>
    </dgm:pt>
  </dgm:ptLst>
  <dgm:cxnLst>
    <dgm:cxn modelId="{E35ACD2B-AA22-4E5A-9136-DC28A0F6909A}" srcId="{D26335CF-4264-4FBA-8049-5291103E458A}" destId="{F937AC61-8E5B-418D-921F-87DB782D5788}" srcOrd="1" destOrd="0" parTransId="{E0CDB41A-3AC8-4AC7-B233-488705B0BB09}" sibTransId="{80BE295C-C9E6-42D2-A38F-B4764F5360A2}"/>
    <dgm:cxn modelId="{08D53935-6E68-48F1-B780-C78FBABB3F72}" type="presOf" srcId="{D892658E-233C-441E-BD8D-43FD8772C430}" destId="{AE27B055-3778-4699-97B5-16ECBAC94686}" srcOrd="0" destOrd="0" presId="urn:microsoft.com/office/officeart/2005/8/layout/vList5"/>
    <dgm:cxn modelId="{FD82413C-8430-4C94-A1C4-683524838950}" srcId="{D26335CF-4264-4FBA-8049-5291103E458A}" destId="{46609658-71EE-46C6-9A20-379AF7D53A9B}" srcOrd="3" destOrd="0" parTransId="{52D4768A-31E4-40A6-B5EB-27F9DD0B00C5}" sibTransId="{A229CAE7-7BF2-4637-BCC2-C2489279BB91}"/>
    <dgm:cxn modelId="{93C02240-52BF-435D-AC41-CAD1E4B0E35A}" srcId="{D26335CF-4264-4FBA-8049-5291103E458A}" destId="{71E5599D-CC23-4D65-B52C-A27F50279CF4}" srcOrd="2" destOrd="0" parTransId="{943138C2-1CFF-42C9-8947-816967D1B4F1}" sibTransId="{DDCE7E7D-1781-40C2-97CF-96284BAE3B75}"/>
    <dgm:cxn modelId="{64E1734D-E435-4060-B6F7-B001725B6F60}" type="presOf" srcId="{46609658-71EE-46C6-9A20-379AF7D53A9B}" destId="{20D49A88-8668-43A0-B32A-23A0BE8F4FE8}" srcOrd="0" destOrd="0" presId="urn:microsoft.com/office/officeart/2005/8/layout/vList5"/>
    <dgm:cxn modelId="{277EFCA1-6429-4C48-91FB-12BA026FF965}" type="presOf" srcId="{D26335CF-4264-4FBA-8049-5291103E458A}" destId="{A9846AA6-C129-462C-8CE9-AC5233E17CB1}" srcOrd="0" destOrd="0" presId="urn:microsoft.com/office/officeart/2005/8/layout/vList5"/>
    <dgm:cxn modelId="{0D1F5FBB-BFBF-43C4-8CA7-7691B2416734}" type="presOf" srcId="{BF949391-A9FC-45C9-8DAB-AFC2846DC69E}" destId="{9D8C8078-BDAB-4F20-862C-155806A9F9BC}" srcOrd="0" destOrd="0" presId="urn:microsoft.com/office/officeart/2005/8/layout/vList5"/>
    <dgm:cxn modelId="{1FDFBECF-BB1B-4A97-8D8E-D9D1FC432AA4}" type="presOf" srcId="{F937AC61-8E5B-418D-921F-87DB782D5788}" destId="{F6B789EA-9939-4C40-99DD-8B9A84596F6E}" srcOrd="0" destOrd="0" presId="urn:microsoft.com/office/officeart/2005/8/layout/vList5"/>
    <dgm:cxn modelId="{79B3F8D4-EB64-42F2-A948-0247BFD00543}" type="presOf" srcId="{71E5599D-CC23-4D65-B52C-A27F50279CF4}" destId="{CAAF2D52-BA55-43FF-AD6D-54AB576C0272}" srcOrd="0" destOrd="0" presId="urn:microsoft.com/office/officeart/2005/8/layout/vList5"/>
    <dgm:cxn modelId="{296FB2EA-A85A-4444-8989-E9E1C190B137}" srcId="{D26335CF-4264-4FBA-8049-5291103E458A}" destId="{D892658E-233C-441E-BD8D-43FD8772C430}" srcOrd="0" destOrd="0" parTransId="{305C0732-1436-4830-928D-C8FB4C9E641B}" sibTransId="{08431B69-724F-4107-B8C6-742A4B620541}"/>
    <dgm:cxn modelId="{DBA6A3FE-52B3-4AF0-A1B3-CC7FD76C0DF4}" srcId="{D26335CF-4264-4FBA-8049-5291103E458A}" destId="{BF949391-A9FC-45C9-8DAB-AFC2846DC69E}" srcOrd="4" destOrd="0" parTransId="{49D0D6EA-935C-43B4-9498-39BEB37576DA}" sibTransId="{737B7E6E-D18C-49D9-B11A-1B6DB9691E44}"/>
    <dgm:cxn modelId="{67CA8D1D-ADEF-417E-BAAF-6EE7DD0BFB14}" type="presParOf" srcId="{A9846AA6-C129-462C-8CE9-AC5233E17CB1}" destId="{EF3509AD-5725-44B0-A9B8-995FE02516DC}" srcOrd="0" destOrd="0" presId="urn:microsoft.com/office/officeart/2005/8/layout/vList5"/>
    <dgm:cxn modelId="{F13CABC1-2053-4997-8817-49118CF32096}" type="presParOf" srcId="{EF3509AD-5725-44B0-A9B8-995FE02516DC}" destId="{AE27B055-3778-4699-97B5-16ECBAC94686}" srcOrd="0" destOrd="0" presId="urn:microsoft.com/office/officeart/2005/8/layout/vList5"/>
    <dgm:cxn modelId="{3D2DB282-D4D4-483F-BC8F-491E0BA89722}" type="presParOf" srcId="{A9846AA6-C129-462C-8CE9-AC5233E17CB1}" destId="{41CC42CA-82ED-41C4-9E9F-9E1879662377}" srcOrd="1" destOrd="0" presId="urn:microsoft.com/office/officeart/2005/8/layout/vList5"/>
    <dgm:cxn modelId="{FF0CBD2D-306F-4F25-90E5-20CFD82155B7}" type="presParOf" srcId="{A9846AA6-C129-462C-8CE9-AC5233E17CB1}" destId="{8FA880F8-B847-4E64-A80E-5C7ED253724B}" srcOrd="2" destOrd="0" presId="urn:microsoft.com/office/officeart/2005/8/layout/vList5"/>
    <dgm:cxn modelId="{157D3F80-792B-4111-B6D3-31EEA5F56E25}" type="presParOf" srcId="{8FA880F8-B847-4E64-A80E-5C7ED253724B}" destId="{F6B789EA-9939-4C40-99DD-8B9A84596F6E}" srcOrd="0" destOrd="0" presId="urn:microsoft.com/office/officeart/2005/8/layout/vList5"/>
    <dgm:cxn modelId="{A2AAF9ED-CCAE-4226-9AC1-33260BA6BDCA}" type="presParOf" srcId="{A9846AA6-C129-462C-8CE9-AC5233E17CB1}" destId="{E0FD1C90-E953-4F0B-B86D-0248233E19D0}" srcOrd="3" destOrd="0" presId="urn:microsoft.com/office/officeart/2005/8/layout/vList5"/>
    <dgm:cxn modelId="{D739B401-B6CA-4498-9756-C20221D1EEC3}" type="presParOf" srcId="{A9846AA6-C129-462C-8CE9-AC5233E17CB1}" destId="{9B1CEA09-3E82-4A11-9E99-00CD41AA6524}" srcOrd="4" destOrd="0" presId="urn:microsoft.com/office/officeart/2005/8/layout/vList5"/>
    <dgm:cxn modelId="{BBC1684E-381F-4B06-BAD9-0D168297385B}" type="presParOf" srcId="{9B1CEA09-3E82-4A11-9E99-00CD41AA6524}" destId="{CAAF2D52-BA55-43FF-AD6D-54AB576C0272}" srcOrd="0" destOrd="0" presId="urn:microsoft.com/office/officeart/2005/8/layout/vList5"/>
    <dgm:cxn modelId="{EF88790C-CD76-41A5-8896-C37B48E6E0B6}" type="presParOf" srcId="{A9846AA6-C129-462C-8CE9-AC5233E17CB1}" destId="{62F42123-6C88-4C38-B61E-C5E101264177}" srcOrd="5" destOrd="0" presId="urn:microsoft.com/office/officeart/2005/8/layout/vList5"/>
    <dgm:cxn modelId="{B4ED0A61-CFDA-4CB4-9728-D7AB45E8578D}" type="presParOf" srcId="{A9846AA6-C129-462C-8CE9-AC5233E17CB1}" destId="{36342588-456E-41E6-B1A0-06F0A6951EC5}" srcOrd="6" destOrd="0" presId="urn:microsoft.com/office/officeart/2005/8/layout/vList5"/>
    <dgm:cxn modelId="{C549AA31-1767-4FE6-A288-067F9E4D35CF}" type="presParOf" srcId="{36342588-456E-41E6-B1A0-06F0A6951EC5}" destId="{20D49A88-8668-43A0-B32A-23A0BE8F4FE8}" srcOrd="0" destOrd="0" presId="urn:microsoft.com/office/officeart/2005/8/layout/vList5"/>
    <dgm:cxn modelId="{E69BC745-A4B4-4F03-ADDF-7300877D4941}" type="presParOf" srcId="{A9846AA6-C129-462C-8CE9-AC5233E17CB1}" destId="{1D95E7AC-8074-4113-A11B-F12BB4D75B4F}" srcOrd="7" destOrd="0" presId="urn:microsoft.com/office/officeart/2005/8/layout/vList5"/>
    <dgm:cxn modelId="{887902CF-C0EB-4042-B0D6-DE960DB57210}" type="presParOf" srcId="{A9846AA6-C129-462C-8CE9-AC5233E17CB1}" destId="{7D41E396-A4A0-4408-8CF1-EE5853CBC5E7}" srcOrd="8" destOrd="0" presId="urn:microsoft.com/office/officeart/2005/8/layout/vList5"/>
    <dgm:cxn modelId="{979EB3C3-2B14-4F68-AA27-10FD4CB3B6F9}" type="presParOf" srcId="{7D41E396-A4A0-4408-8CF1-EE5853CBC5E7}" destId="{9D8C8078-BDAB-4F20-862C-155806A9F9BC}"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6335CF-4264-4FBA-8049-5291103E458A}"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D892658E-233C-441E-BD8D-43FD8772C430}">
      <dgm:prSet custT="1"/>
      <dgm:spPr>
        <a:solidFill>
          <a:srgbClr val="006991"/>
        </a:solidFill>
      </dgm:spPr>
      <dgm:t>
        <a:bodyPr/>
        <a:lstStyle/>
        <a:p>
          <a:r>
            <a:rPr lang="nl-NL" sz="2000" b="1"/>
            <a:t>Diagnose</a:t>
          </a:r>
          <a:endParaRPr lang="en-US" sz="2000" b="1"/>
        </a:p>
      </dgm:t>
    </dgm:pt>
    <dgm:pt modelId="{305C0732-1436-4830-928D-C8FB4C9E641B}" type="parTrans" cxnId="{296FB2EA-A85A-4444-8989-E9E1C190B137}">
      <dgm:prSet/>
      <dgm:spPr/>
      <dgm:t>
        <a:bodyPr/>
        <a:lstStyle/>
        <a:p>
          <a:endParaRPr lang="en-US" sz="2000" b="1"/>
        </a:p>
      </dgm:t>
    </dgm:pt>
    <dgm:pt modelId="{08431B69-724F-4107-B8C6-742A4B620541}" type="sibTrans" cxnId="{296FB2EA-A85A-4444-8989-E9E1C190B137}">
      <dgm:prSet/>
      <dgm:spPr/>
      <dgm:t>
        <a:bodyPr/>
        <a:lstStyle/>
        <a:p>
          <a:endParaRPr lang="en-US" sz="2000" b="1"/>
        </a:p>
      </dgm:t>
    </dgm:pt>
    <dgm:pt modelId="{F937AC61-8E5B-418D-921F-87DB782D5788}">
      <dgm:prSet custT="1"/>
      <dgm:spPr>
        <a:solidFill>
          <a:srgbClr val="006991"/>
        </a:solidFill>
      </dgm:spPr>
      <dgm:t>
        <a:bodyPr/>
        <a:lstStyle/>
        <a:p>
          <a:r>
            <a:rPr lang="nl-NL" sz="2000" b="1"/>
            <a:t>Behandeling 1</a:t>
          </a:r>
          <a:r>
            <a:rPr lang="nl-NL" sz="2000" b="1" baseline="30000"/>
            <a:t>e</a:t>
          </a:r>
          <a:r>
            <a:rPr lang="nl-NL" sz="2000" b="1"/>
            <a:t> presentatie</a:t>
          </a:r>
          <a:endParaRPr lang="en-US" sz="2000" b="1"/>
        </a:p>
      </dgm:t>
    </dgm:pt>
    <dgm:pt modelId="{E0CDB41A-3AC8-4AC7-B233-488705B0BB09}" type="parTrans" cxnId="{E35ACD2B-AA22-4E5A-9136-DC28A0F6909A}">
      <dgm:prSet/>
      <dgm:spPr/>
      <dgm:t>
        <a:bodyPr/>
        <a:lstStyle/>
        <a:p>
          <a:endParaRPr lang="en-US" sz="2000" b="1"/>
        </a:p>
      </dgm:t>
    </dgm:pt>
    <dgm:pt modelId="{80BE295C-C9E6-42D2-A38F-B4764F5360A2}" type="sibTrans" cxnId="{E35ACD2B-AA22-4E5A-9136-DC28A0F6909A}">
      <dgm:prSet/>
      <dgm:spPr/>
      <dgm:t>
        <a:bodyPr/>
        <a:lstStyle/>
        <a:p>
          <a:endParaRPr lang="en-US" sz="2000" b="1"/>
        </a:p>
      </dgm:t>
    </dgm:pt>
    <dgm:pt modelId="{71E5599D-CC23-4D65-B52C-A27F50279CF4}">
      <dgm:prSet custT="1"/>
      <dgm:spPr>
        <a:solidFill>
          <a:srgbClr val="006991"/>
        </a:solidFill>
      </dgm:spPr>
      <dgm:t>
        <a:bodyPr/>
        <a:lstStyle/>
        <a:p>
          <a:r>
            <a:rPr lang="nl-NL" sz="2000" b="1"/>
            <a:t>Voorkomen recidief/recidieven</a:t>
          </a:r>
          <a:endParaRPr lang="en-US" sz="2000" b="1"/>
        </a:p>
      </dgm:t>
    </dgm:pt>
    <dgm:pt modelId="{943138C2-1CFF-42C9-8947-816967D1B4F1}" type="parTrans" cxnId="{93C02240-52BF-435D-AC41-CAD1E4B0E35A}">
      <dgm:prSet/>
      <dgm:spPr/>
      <dgm:t>
        <a:bodyPr/>
        <a:lstStyle/>
        <a:p>
          <a:endParaRPr lang="en-US" sz="2000" b="1"/>
        </a:p>
      </dgm:t>
    </dgm:pt>
    <dgm:pt modelId="{DDCE7E7D-1781-40C2-97CF-96284BAE3B75}" type="sibTrans" cxnId="{93C02240-52BF-435D-AC41-CAD1E4B0E35A}">
      <dgm:prSet/>
      <dgm:spPr/>
      <dgm:t>
        <a:bodyPr/>
        <a:lstStyle/>
        <a:p>
          <a:endParaRPr lang="en-US" sz="2000" b="1"/>
        </a:p>
      </dgm:t>
    </dgm:pt>
    <dgm:pt modelId="{46609658-71EE-46C6-9A20-379AF7D53A9B}">
      <dgm:prSet custT="1"/>
      <dgm:spPr>
        <a:solidFill>
          <a:srgbClr val="006991"/>
        </a:solidFill>
      </dgm:spPr>
      <dgm:t>
        <a:bodyPr/>
        <a:lstStyle/>
        <a:p>
          <a:r>
            <a:rPr lang="nl-NL" sz="2000" b="1"/>
            <a:t>Behandeling recidief</a:t>
          </a:r>
          <a:endParaRPr lang="en-US" sz="2000" b="1"/>
        </a:p>
      </dgm:t>
    </dgm:pt>
    <dgm:pt modelId="{52D4768A-31E4-40A6-B5EB-27F9DD0B00C5}" type="parTrans" cxnId="{FD82413C-8430-4C94-A1C4-683524838950}">
      <dgm:prSet/>
      <dgm:spPr/>
      <dgm:t>
        <a:bodyPr/>
        <a:lstStyle/>
        <a:p>
          <a:endParaRPr lang="en-US" sz="2000" b="1"/>
        </a:p>
      </dgm:t>
    </dgm:pt>
    <dgm:pt modelId="{A229CAE7-7BF2-4637-BCC2-C2489279BB91}" type="sibTrans" cxnId="{FD82413C-8430-4C94-A1C4-683524838950}">
      <dgm:prSet/>
      <dgm:spPr/>
      <dgm:t>
        <a:bodyPr/>
        <a:lstStyle/>
        <a:p>
          <a:endParaRPr lang="en-US" sz="2000" b="1"/>
        </a:p>
      </dgm:t>
    </dgm:pt>
    <dgm:pt modelId="{BF949391-A9FC-45C9-8DAB-AFC2846DC69E}">
      <dgm:prSet custT="1"/>
      <dgm:spPr>
        <a:solidFill>
          <a:srgbClr val="006991"/>
        </a:solidFill>
      </dgm:spPr>
      <dgm:t>
        <a:bodyPr/>
        <a:lstStyle/>
        <a:p>
          <a:r>
            <a:rPr lang="nl-NL" sz="2000" b="1"/>
            <a:t>Begeleiding/informatie</a:t>
          </a:r>
          <a:endParaRPr lang="en-US" sz="2000" b="1"/>
        </a:p>
      </dgm:t>
    </dgm:pt>
    <dgm:pt modelId="{49D0D6EA-935C-43B4-9498-39BEB37576DA}" type="parTrans" cxnId="{DBA6A3FE-52B3-4AF0-A1B3-CC7FD76C0DF4}">
      <dgm:prSet/>
      <dgm:spPr/>
      <dgm:t>
        <a:bodyPr/>
        <a:lstStyle/>
        <a:p>
          <a:endParaRPr lang="en-US" sz="2000" b="1"/>
        </a:p>
      </dgm:t>
    </dgm:pt>
    <dgm:pt modelId="{737B7E6E-D18C-49D9-B11A-1B6DB9691E44}" type="sibTrans" cxnId="{DBA6A3FE-52B3-4AF0-A1B3-CC7FD76C0DF4}">
      <dgm:prSet/>
      <dgm:spPr/>
      <dgm:t>
        <a:bodyPr/>
        <a:lstStyle/>
        <a:p>
          <a:endParaRPr lang="en-US" sz="2000" b="1"/>
        </a:p>
      </dgm:t>
    </dgm:pt>
    <dgm:pt modelId="{A9846AA6-C129-462C-8CE9-AC5233E17CB1}" type="pres">
      <dgm:prSet presAssocID="{D26335CF-4264-4FBA-8049-5291103E458A}" presName="Name0" presStyleCnt="0">
        <dgm:presLayoutVars>
          <dgm:dir/>
          <dgm:animLvl val="lvl"/>
          <dgm:resizeHandles val="exact"/>
        </dgm:presLayoutVars>
      </dgm:prSet>
      <dgm:spPr/>
    </dgm:pt>
    <dgm:pt modelId="{EF3509AD-5725-44B0-A9B8-995FE02516DC}" type="pres">
      <dgm:prSet presAssocID="{D892658E-233C-441E-BD8D-43FD8772C430}" presName="linNode" presStyleCnt="0"/>
      <dgm:spPr/>
    </dgm:pt>
    <dgm:pt modelId="{AE27B055-3778-4699-97B5-16ECBAC94686}" type="pres">
      <dgm:prSet presAssocID="{D892658E-233C-441E-BD8D-43FD8772C430}" presName="parentText" presStyleLbl="node1" presStyleIdx="0" presStyleCnt="5">
        <dgm:presLayoutVars>
          <dgm:chMax val="1"/>
          <dgm:bulletEnabled val="1"/>
        </dgm:presLayoutVars>
      </dgm:prSet>
      <dgm:spPr/>
    </dgm:pt>
    <dgm:pt modelId="{41CC42CA-82ED-41C4-9E9F-9E1879662377}" type="pres">
      <dgm:prSet presAssocID="{08431B69-724F-4107-B8C6-742A4B620541}" presName="sp" presStyleCnt="0"/>
      <dgm:spPr/>
    </dgm:pt>
    <dgm:pt modelId="{8FA880F8-B847-4E64-A80E-5C7ED253724B}" type="pres">
      <dgm:prSet presAssocID="{F937AC61-8E5B-418D-921F-87DB782D5788}" presName="linNode" presStyleCnt="0"/>
      <dgm:spPr/>
    </dgm:pt>
    <dgm:pt modelId="{F6B789EA-9939-4C40-99DD-8B9A84596F6E}" type="pres">
      <dgm:prSet presAssocID="{F937AC61-8E5B-418D-921F-87DB782D5788}" presName="parentText" presStyleLbl="node1" presStyleIdx="1" presStyleCnt="5">
        <dgm:presLayoutVars>
          <dgm:chMax val="1"/>
          <dgm:bulletEnabled val="1"/>
        </dgm:presLayoutVars>
      </dgm:prSet>
      <dgm:spPr/>
    </dgm:pt>
    <dgm:pt modelId="{E0FD1C90-E953-4F0B-B86D-0248233E19D0}" type="pres">
      <dgm:prSet presAssocID="{80BE295C-C9E6-42D2-A38F-B4764F5360A2}" presName="sp" presStyleCnt="0"/>
      <dgm:spPr/>
    </dgm:pt>
    <dgm:pt modelId="{9B1CEA09-3E82-4A11-9E99-00CD41AA6524}" type="pres">
      <dgm:prSet presAssocID="{71E5599D-CC23-4D65-B52C-A27F50279CF4}" presName="linNode" presStyleCnt="0"/>
      <dgm:spPr/>
    </dgm:pt>
    <dgm:pt modelId="{CAAF2D52-BA55-43FF-AD6D-54AB576C0272}" type="pres">
      <dgm:prSet presAssocID="{71E5599D-CC23-4D65-B52C-A27F50279CF4}" presName="parentText" presStyleLbl="node1" presStyleIdx="2" presStyleCnt="5">
        <dgm:presLayoutVars>
          <dgm:chMax val="1"/>
          <dgm:bulletEnabled val="1"/>
        </dgm:presLayoutVars>
      </dgm:prSet>
      <dgm:spPr/>
    </dgm:pt>
    <dgm:pt modelId="{62F42123-6C88-4C38-B61E-C5E101264177}" type="pres">
      <dgm:prSet presAssocID="{DDCE7E7D-1781-40C2-97CF-96284BAE3B75}" presName="sp" presStyleCnt="0"/>
      <dgm:spPr/>
    </dgm:pt>
    <dgm:pt modelId="{36342588-456E-41E6-B1A0-06F0A6951EC5}" type="pres">
      <dgm:prSet presAssocID="{46609658-71EE-46C6-9A20-379AF7D53A9B}" presName="linNode" presStyleCnt="0"/>
      <dgm:spPr/>
    </dgm:pt>
    <dgm:pt modelId="{20D49A88-8668-43A0-B32A-23A0BE8F4FE8}" type="pres">
      <dgm:prSet presAssocID="{46609658-71EE-46C6-9A20-379AF7D53A9B}" presName="parentText" presStyleLbl="node1" presStyleIdx="3" presStyleCnt="5">
        <dgm:presLayoutVars>
          <dgm:chMax val="1"/>
          <dgm:bulletEnabled val="1"/>
        </dgm:presLayoutVars>
      </dgm:prSet>
      <dgm:spPr/>
    </dgm:pt>
    <dgm:pt modelId="{1D95E7AC-8074-4113-A11B-F12BB4D75B4F}" type="pres">
      <dgm:prSet presAssocID="{A229CAE7-7BF2-4637-BCC2-C2489279BB91}" presName="sp" presStyleCnt="0"/>
      <dgm:spPr/>
    </dgm:pt>
    <dgm:pt modelId="{7D41E396-A4A0-4408-8CF1-EE5853CBC5E7}" type="pres">
      <dgm:prSet presAssocID="{BF949391-A9FC-45C9-8DAB-AFC2846DC69E}" presName="linNode" presStyleCnt="0"/>
      <dgm:spPr/>
    </dgm:pt>
    <dgm:pt modelId="{9D8C8078-BDAB-4F20-862C-155806A9F9BC}" type="pres">
      <dgm:prSet presAssocID="{BF949391-A9FC-45C9-8DAB-AFC2846DC69E}" presName="parentText" presStyleLbl="node1" presStyleIdx="4" presStyleCnt="5">
        <dgm:presLayoutVars>
          <dgm:chMax val="1"/>
          <dgm:bulletEnabled val="1"/>
        </dgm:presLayoutVars>
      </dgm:prSet>
      <dgm:spPr/>
    </dgm:pt>
  </dgm:ptLst>
  <dgm:cxnLst>
    <dgm:cxn modelId="{E35ACD2B-AA22-4E5A-9136-DC28A0F6909A}" srcId="{D26335CF-4264-4FBA-8049-5291103E458A}" destId="{F937AC61-8E5B-418D-921F-87DB782D5788}" srcOrd="1" destOrd="0" parTransId="{E0CDB41A-3AC8-4AC7-B233-488705B0BB09}" sibTransId="{80BE295C-C9E6-42D2-A38F-B4764F5360A2}"/>
    <dgm:cxn modelId="{08D53935-6E68-48F1-B780-C78FBABB3F72}" type="presOf" srcId="{D892658E-233C-441E-BD8D-43FD8772C430}" destId="{AE27B055-3778-4699-97B5-16ECBAC94686}" srcOrd="0" destOrd="0" presId="urn:microsoft.com/office/officeart/2005/8/layout/vList5"/>
    <dgm:cxn modelId="{FD82413C-8430-4C94-A1C4-683524838950}" srcId="{D26335CF-4264-4FBA-8049-5291103E458A}" destId="{46609658-71EE-46C6-9A20-379AF7D53A9B}" srcOrd="3" destOrd="0" parTransId="{52D4768A-31E4-40A6-B5EB-27F9DD0B00C5}" sibTransId="{A229CAE7-7BF2-4637-BCC2-C2489279BB91}"/>
    <dgm:cxn modelId="{93C02240-52BF-435D-AC41-CAD1E4B0E35A}" srcId="{D26335CF-4264-4FBA-8049-5291103E458A}" destId="{71E5599D-CC23-4D65-B52C-A27F50279CF4}" srcOrd="2" destOrd="0" parTransId="{943138C2-1CFF-42C9-8947-816967D1B4F1}" sibTransId="{DDCE7E7D-1781-40C2-97CF-96284BAE3B75}"/>
    <dgm:cxn modelId="{64E1734D-E435-4060-B6F7-B001725B6F60}" type="presOf" srcId="{46609658-71EE-46C6-9A20-379AF7D53A9B}" destId="{20D49A88-8668-43A0-B32A-23A0BE8F4FE8}" srcOrd="0" destOrd="0" presId="urn:microsoft.com/office/officeart/2005/8/layout/vList5"/>
    <dgm:cxn modelId="{277EFCA1-6429-4C48-91FB-12BA026FF965}" type="presOf" srcId="{D26335CF-4264-4FBA-8049-5291103E458A}" destId="{A9846AA6-C129-462C-8CE9-AC5233E17CB1}" srcOrd="0" destOrd="0" presId="urn:microsoft.com/office/officeart/2005/8/layout/vList5"/>
    <dgm:cxn modelId="{0D1F5FBB-BFBF-43C4-8CA7-7691B2416734}" type="presOf" srcId="{BF949391-A9FC-45C9-8DAB-AFC2846DC69E}" destId="{9D8C8078-BDAB-4F20-862C-155806A9F9BC}" srcOrd="0" destOrd="0" presId="urn:microsoft.com/office/officeart/2005/8/layout/vList5"/>
    <dgm:cxn modelId="{1FDFBECF-BB1B-4A97-8D8E-D9D1FC432AA4}" type="presOf" srcId="{F937AC61-8E5B-418D-921F-87DB782D5788}" destId="{F6B789EA-9939-4C40-99DD-8B9A84596F6E}" srcOrd="0" destOrd="0" presId="urn:microsoft.com/office/officeart/2005/8/layout/vList5"/>
    <dgm:cxn modelId="{79B3F8D4-EB64-42F2-A948-0247BFD00543}" type="presOf" srcId="{71E5599D-CC23-4D65-B52C-A27F50279CF4}" destId="{CAAF2D52-BA55-43FF-AD6D-54AB576C0272}" srcOrd="0" destOrd="0" presId="urn:microsoft.com/office/officeart/2005/8/layout/vList5"/>
    <dgm:cxn modelId="{296FB2EA-A85A-4444-8989-E9E1C190B137}" srcId="{D26335CF-4264-4FBA-8049-5291103E458A}" destId="{D892658E-233C-441E-BD8D-43FD8772C430}" srcOrd="0" destOrd="0" parTransId="{305C0732-1436-4830-928D-C8FB4C9E641B}" sibTransId="{08431B69-724F-4107-B8C6-742A4B620541}"/>
    <dgm:cxn modelId="{DBA6A3FE-52B3-4AF0-A1B3-CC7FD76C0DF4}" srcId="{D26335CF-4264-4FBA-8049-5291103E458A}" destId="{BF949391-A9FC-45C9-8DAB-AFC2846DC69E}" srcOrd="4" destOrd="0" parTransId="{49D0D6EA-935C-43B4-9498-39BEB37576DA}" sibTransId="{737B7E6E-D18C-49D9-B11A-1B6DB9691E44}"/>
    <dgm:cxn modelId="{67CA8D1D-ADEF-417E-BAAF-6EE7DD0BFB14}" type="presParOf" srcId="{A9846AA6-C129-462C-8CE9-AC5233E17CB1}" destId="{EF3509AD-5725-44B0-A9B8-995FE02516DC}" srcOrd="0" destOrd="0" presId="urn:microsoft.com/office/officeart/2005/8/layout/vList5"/>
    <dgm:cxn modelId="{F13CABC1-2053-4997-8817-49118CF32096}" type="presParOf" srcId="{EF3509AD-5725-44B0-A9B8-995FE02516DC}" destId="{AE27B055-3778-4699-97B5-16ECBAC94686}" srcOrd="0" destOrd="0" presId="urn:microsoft.com/office/officeart/2005/8/layout/vList5"/>
    <dgm:cxn modelId="{3D2DB282-D4D4-483F-BC8F-491E0BA89722}" type="presParOf" srcId="{A9846AA6-C129-462C-8CE9-AC5233E17CB1}" destId="{41CC42CA-82ED-41C4-9E9F-9E1879662377}" srcOrd="1" destOrd="0" presId="urn:microsoft.com/office/officeart/2005/8/layout/vList5"/>
    <dgm:cxn modelId="{FF0CBD2D-306F-4F25-90E5-20CFD82155B7}" type="presParOf" srcId="{A9846AA6-C129-462C-8CE9-AC5233E17CB1}" destId="{8FA880F8-B847-4E64-A80E-5C7ED253724B}" srcOrd="2" destOrd="0" presId="urn:microsoft.com/office/officeart/2005/8/layout/vList5"/>
    <dgm:cxn modelId="{157D3F80-792B-4111-B6D3-31EEA5F56E25}" type="presParOf" srcId="{8FA880F8-B847-4E64-A80E-5C7ED253724B}" destId="{F6B789EA-9939-4C40-99DD-8B9A84596F6E}" srcOrd="0" destOrd="0" presId="urn:microsoft.com/office/officeart/2005/8/layout/vList5"/>
    <dgm:cxn modelId="{A2AAF9ED-CCAE-4226-9AC1-33260BA6BDCA}" type="presParOf" srcId="{A9846AA6-C129-462C-8CE9-AC5233E17CB1}" destId="{E0FD1C90-E953-4F0B-B86D-0248233E19D0}" srcOrd="3" destOrd="0" presId="urn:microsoft.com/office/officeart/2005/8/layout/vList5"/>
    <dgm:cxn modelId="{D739B401-B6CA-4498-9756-C20221D1EEC3}" type="presParOf" srcId="{A9846AA6-C129-462C-8CE9-AC5233E17CB1}" destId="{9B1CEA09-3E82-4A11-9E99-00CD41AA6524}" srcOrd="4" destOrd="0" presId="urn:microsoft.com/office/officeart/2005/8/layout/vList5"/>
    <dgm:cxn modelId="{BBC1684E-381F-4B06-BAD9-0D168297385B}" type="presParOf" srcId="{9B1CEA09-3E82-4A11-9E99-00CD41AA6524}" destId="{CAAF2D52-BA55-43FF-AD6D-54AB576C0272}" srcOrd="0" destOrd="0" presId="urn:microsoft.com/office/officeart/2005/8/layout/vList5"/>
    <dgm:cxn modelId="{EF88790C-CD76-41A5-8896-C37B48E6E0B6}" type="presParOf" srcId="{A9846AA6-C129-462C-8CE9-AC5233E17CB1}" destId="{62F42123-6C88-4C38-B61E-C5E101264177}" srcOrd="5" destOrd="0" presId="urn:microsoft.com/office/officeart/2005/8/layout/vList5"/>
    <dgm:cxn modelId="{B4ED0A61-CFDA-4CB4-9728-D7AB45E8578D}" type="presParOf" srcId="{A9846AA6-C129-462C-8CE9-AC5233E17CB1}" destId="{36342588-456E-41E6-B1A0-06F0A6951EC5}" srcOrd="6" destOrd="0" presId="urn:microsoft.com/office/officeart/2005/8/layout/vList5"/>
    <dgm:cxn modelId="{C549AA31-1767-4FE6-A288-067F9E4D35CF}" type="presParOf" srcId="{36342588-456E-41E6-B1A0-06F0A6951EC5}" destId="{20D49A88-8668-43A0-B32A-23A0BE8F4FE8}" srcOrd="0" destOrd="0" presId="urn:microsoft.com/office/officeart/2005/8/layout/vList5"/>
    <dgm:cxn modelId="{E69BC745-A4B4-4F03-ADDF-7300877D4941}" type="presParOf" srcId="{A9846AA6-C129-462C-8CE9-AC5233E17CB1}" destId="{1D95E7AC-8074-4113-A11B-F12BB4D75B4F}" srcOrd="7" destOrd="0" presId="urn:microsoft.com/office/officeart/2005/8/layout/vList5"/>
    <dgm:cxn modelId="{887902CF-C0EB-4042-B0D6-DE960DB57210}" type="presParOf" srcId="{A9846AA6-C129-462C-8CE9-AC5233E17CB1}" destId="{7D41E396-A4A0-4408-8CF1-EE5853CBC5E7}" srcOrd="8" destOrd="0" presId="urn:microsoft.com/office/officeart/2005/8/layout/vList5"/>
    <dgm:cxn modelId="{979EB3C3-2B14-4F68-AA27-10FD4CB3B6F9}" type="presParOf" srcId="{7D41E396-A4A0-4408-8CF1-EE5853CBC5E7}" destId="{9D8C8078-BDAB-4F20-862C-155806A9F9BC}"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27B055-3778-4699-97B5-16ECBAC94686}">
      <dsp:nvSpPr>
        <dsp:cNvPr id="0" name=""/>
        <dsp:cNvSpPr/>
      </dsp:nvSpPr>
      <dsp:spPr>
        <a:xfrm>
          <a:off x="2592000" y="1812"/>
          <a:ext cx="2916000" cy="792642"/>
        </a:xfrm>
        <a:prstGeom prst="roundRect">
          <a:avLst/>
        </a:prstGeom>
        <a:solidFill>
          <a:srgbClr val="00699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nl-NL" sz="2000" b="1" kern="1200" dirty="0"/>
            <a:t>Diagnose</a:t>
          </a:r>
          <a:endParaRPr lang="en-US" sz="2000" b="1" kern="1200" dirty="0"/>
        </a:p>
      </dsp:txBody>
      <dsp:txXfrm>
        <a:off x="2630694" y="40506"/>
        <a:ext cx="2838612" cy="715254"/>
      </dsp:txXfrm>
    </dsp:sp>
    <dsp:sp modelId="{F6B789EA-9939-4C40-99DD-8B9A84596F6E}">
      <dsp:nvSpPr>
        <dsp:cNvPr id="0" name=""/>
        <dsp:cNvSpPr/>
      </dsp:nvSpPr>
      <dsp:spPr>
        <a:xfrm>
          <a:off x="2592000" y="834087"/>
          <a:ext cx="2916000" cy="792642"/>
        </a:xfrm>
        <a:prstGeom prst="roundRect">
          <a:avLst/>
        </a:prstGeom>
        <a:solidFill>
          <a:srgbClr val="00699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nl-NL" sz="2000" b="1" kern="1200"/>
            <a:t>Behandeling 1</a:t>
          </a:r>
          <a:r>
            <a:rPr lang="nl-NL" sz="2000" b="1" kern="1200" baseline="30000"/>
            <a:t>e</a:t>
          </a:r>
          <a:r>
            <a:rPr lang="nl-NL" sz="2000" b="1" kern="1200"/>
            <a:t> presentatie</a:t>
          </a:r>
          <a:endParaRPr lang="en-US" sz="2000" b="1" kern="1200"/>
        </a:p>
      </dsp:txBody>
      <dsp:txXfrm>
        <a:off x="2630694" y="872781"/>
        <a:ext cx="2838612" cy="715254"/>
      </dsp:txXfrm>
    </dsp:sp>
    <dsp:sp modelId="{CAAF2D52-BA55-43FF-AD6D-54AB576C0272}">
      <dsp:nvSpPr>
        <dsp:cNvPr id="0" name=""/>
        <dsp:cNvSpPr/>
      </dsp:nvSpPr>
      <dsp:spPr>
        <a:xfrm>
          <a:off x="2592000" y="1666361"/>
          <a:ext cx="2916000" cy="792642"/>
        </a:xfrm>
        <a:prstGeom prst="roundRect">
          <a:avLst/>
        </a:prstGeom>
        <a:solidFill>
          <a:srgbClr val="00699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nl-NL" sz="2000" b="1" kern="1200" dirty="0"/>
            <a:t>Voorkomen recidief/recidieven</a:t>
          </a:r>
          <a:endParaRPr lang="en-US" sz="2000" b="1" kern="1200" dirty="0"/>
        </a:p>
      </dsp:txBody>
      <dsp:txXfrm>
        <a:off x="2630694" y="1705055"/>
        <a:ext cx="2838612" cy="715254"/>
      </dsp:txXfrm>
    </dsp:sp>
    <dsp:sp modelId="{20D49A88-8668-43A0-B32A-23A0BE8F4FE8}">
      <dsp:nvSpPr>
        <dsp:cNvPr id="0" name=""/>
        <dsp:cNvSpPr/>
      </dsp:nvSpPr>
      <dsp:spPr>
        <a:xfrm>
          <a:off x="2592000" y="2498635"/>
          <a:ext cx="2916000" cy="792642"/>
        </a:xfrm>
        <a:prstGeom prst="roundRect">
          <a:avLst/>
        </a:prstGeom>
        <a:solidFill>
          <a:srgbClr val="00699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nl-NL" sz="2000" b="1" kern="1200" dirty="0"/>
            <a:t>Behandeling recidief</a:t>
          </a:r>
          <a:endParaRPr lang="en-US" sz="2000" b="1" kern="1200" dirty="0"/>
        </a:p>
      </dsp:txBody>
      <dsp:txXfrm>
        <a:off x="2630694" y="2537329"/>
        <a:ext cx="2838612" cy="715254"/>
      </dsp:txXfrm>
    </dsp:sp>
    <dsp:sp modelId="{9D8C8078-BDAB-4F20-862C-155806A9F9BC}">
      <dsp:nvSpPr>
        <dsp:cNvPr id="0" name=""/>
        <dsp:cNvSpPr/>
      </dsp:nvSpPr>
      <dsp:spPr>
        <a:xfrm>
          <a:off x="2592000" y="3330909"/>
          <a:ext cx="2916000" cy="792642"/>
        </a:xfrm>
        <a:prstGeom prst="roundRect">
          <a:avLst/>
        </a:prstGeom>
        <a:solidFill>
          <a:srgbClr val="00699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nl-NL" sz="2000" b="1" kern="1200"/>
            <a:t>Begeleiding/informatie</a:t>
          </a:r>
          <a:endParaRPr lang="en-US" sz="2000" b="1" kern="1200"/>
        </a:p>
      </dsp:txBody>
      <dsp:txXfrm>
        <a:off x="2630694" y="3369603"/>
        <a:ext cx="2838612" cy="7152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27B055-3778-4699-97B5-16ECBAC94686}">
      <dsp:nvSpPr>
        <dsp:cNvPr id="0" name=""/>
        <dsp:cNvSpPr/>
      </dsp:nvSpPr>
      <dsp:spPr>
        <a:xfrm>
          <a:off x="2592000" y="1812"/>
          <a:ext cx="2916000" cy="792642"/>
        </a:xfrm>
        <a:prstGeom prst="roundRect">
          <a:avLst/>
        </a:prstGeom>
        <a:solidFill>
          <a:srgbClr val="00699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nl-NL" sz="2000" b="1" kern="1200"/>
            <a:t>Diagnose</a:t>
          </a:r>
          <a:endParaRPr lang="en-US" sz="2000" b="1" kern="1200"/>
        </a:p>
      </dsp:txBody>
      <dsp:txXfrm>
        <a:off x="2630694" y="40506"/>
        <a:ext cx="2838612" cy="715254"/>
      </dsp:txXfrm>
    </dsp:sp>
    <dsp:sp modelId="{F6B789EA-9939-4C40-99DD-8B9A84596F6E}">
      <dsp:nvSpPr>
        <dsp:cNvPr id="0" name=""/>
        <dsp:cNvSpPr/>
      </dsp:nvSpPr>
      <dsp:spPr>
        <a:xfrm>
          <a:off x="2592000" y="834087"/>
          <a:ext cx="2916000" cy="792642"/>
        </a:xfrm>
        <a:prstGeom prst="roundRect">
          <a:avLst/>
        </a:prstGeom>
        <a:solidFill>
          <a:srgbClr val="00699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nl-NL" sz="2000" b="1" kern="1200"/>
            <a:t>Behandeling 1</a:t>
          </a:r>
          <a:r>
            <a:rPr lang="nl-NL" sz="2000" b="1" kern="1200" baseline="30000"/>
            <a:t>e</a:t>
          </a:r>
          <a:r>
            <a:rPr lang="nl-NL" sz="2000" b="1" kern="1200"/>
            <a:t> presentatie</a:t>
          </a:r>
          <a:endParaRPr lang="en-US" sz="2000" b="1" kern="1200"/>
        </a:p>
      </dsp:txBody>
      <dsp:txXfrm>
        <a:off x="2630694" y="872781"/>
        <a:ext cx="2838612" cy="715254"/>
      </dsp:txXfrm>
    </dsp:sp>
    <dsp:sp modelId="{CAAF2D52-BA55-43FF-AD6D-54AB576C0272}">
      <dsp:nvSpPr>
        <dsp:cNvPr id="0" name=""/>
        <dsp:cNvSpPr/>
      </dsp:nvSpPr>
      <dsp:spPr>
        <a:xfrm>
          <a:off x="2592000" y="1666361"/>
          <a:ext cx="2916000" cy="792642"/>
        </a:xfrm>
        <a:prstGeom prst="roundRect">
          <a:avLst/>
        </a:prstGeom>
        <a:solidFill>
          <a:srgbClr val="00699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nl-NL" sz="2000" b="1" kern="1200"/>
            <a:t>Voorkomen recidief/recidieven</a:t>
          </a:r>
          <a:endParaRPr lang="en-US" sz="2000" b="1" kern="1200"/>
        </a:p>
      </dsp:txBody>
      <dsp:txXfrm>
        <a:off x="2630694" y="1705055"/>
        <a:ext cx="2838612" cy="715254"/>
      </dsp:txXfrm>
    </dsp:sp>
    <dsp:sp modelId="{20D49A88-8668-43A0-B32A-23A0BE8F4FE8}">
      <dsp:nvSpPr>
        <dsp:cNvPr id="0" name=""/>
        <dsp:cNvSpPr/>
      </dsp:nvSpPr>
      <dsp:spPr>
        <a:xfrm>
          <a:off x="2592000" y="2498635"/>
          <a:ext cx="2916000" cy="792642"/>
        </a:xfrm>
        <a:prstGeom prst="roundRect">
          <a:avLst/>
        </a:prstGeom>
        <a:solidFill>
          <a:srgbClr val="00699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nl-NL" sz="2000" b="1" kern="1200"/>
            <a:t>Behandeling recidief</a:t>
          </a:r>
          <a:endParaRPr lang="en-US" sz="2000" b="1" kern="1200"/>
        </a:p>
      </dsp:txBody>
      <dsp:txXfrm>
        <a:off x="2630694" y="2537329"/>
        <a:ext cx="2838612" cy="715254"/>
      </dsp:txXfrm>
    </dsp:sp>
    <dsp:sp modelId="{9D8C8078-BDAB-4F20-862C-155806A9F9BC}">
      <dsp:nvSpPr>
        <dsp:cNvPr id="0" name=""/>
        <dsp:cNvSpPr/>
      </dsp:nvSpPr>
      <dsp:spPr>
        <a:xfrm>
          <a:off x="2592000" y="3330909"/>
          <a:ext cx="2916000" cy="792642"/>
        </a:xfrm>
        <a:prstGeom prst="roundRect">
          <a:avLst/>
        </a:prstGeom>
        <a:solidFill>
          <a:srgbClr val="00699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nl-NL" sz="2000" b="1" kern="1200"/>
            <a:t>Begeleiding/informatie</a:t>
          </a:r>
          <a:endParaRPr lang="en-US" sz="2000" b="1" kern="1200"/>
        </a:p>
      </dsp:txBody>
      <dsp:txXfrm>
        <a:off x="2630694" y="3369603"/>
        <a:ext cx="2838612" cy="71525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EA1D291-3E4F-43A0-9A2E-22C10D553D53}" type="datetimeFigureOut">
              <a:rPr lang="nl-NL" smtClean="0"/>
              <a:pPr/>
              <a:t>3-10-2021</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4F82CCF-7C06-4408-88CA-CB6F04EFA629}" type="slidenum">
              <a:rPr lang="nl-NL" smtClean="0"/>
              <a:pPr/>
              <a:t>‹nr.›</a:t>
            </a:fld>
            <a:endParaRPr lang="nl-NL"/>
          </a:p>
        </p:txBody>
      </p:sp>
    </p:spTree>
    <p:extLst>
      <p:ext uri="{BB962C8B-B14F-4D97-AF65-F5344CB8AC3E}">
        <p14:creationId xmlns:p14="http://schemas.microsoft.com/office/powerpoint/2010/main" val="9255291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EE1EBA-AC86-4632-8267-60DAA6EE8046}" type="datetimeFigureOut">
              <a:rPr lang="nl-NL" smtClean="0"/>
              <a:pPr/>
              <a:t>3-10-2021</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EF2B7B-34A8-4724-86CF-428DD182CBEA}" type="slidenum">
              <a:rPr lang="nl-NL" smtClean="0"/>
              <a:pPr/>
              <a:t>‹nr.›</a:t>
            </a:fld>
            <a:endParaRPr lang="nl-NL"/>
          </a:p>
        </p:txBody>
      </p:sp>
    </p:spTree>
    <p:extLst>
      <p:ext uri="{BB962C8B-B14F-4D97-AF65-F5344CB8AC3E}">
        <p14:creationId xmlns:p14="http://schemas.microsoft.com/office/powerpoint/2010/main" val="3791582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Als de diagnose nefrotisch syndroom gesteld is, kan de behandeling worden opgestart. De behandeling bestaat uit </a:t>
            </a:r>
            <a:r>
              <a:rPr lang="nl-NL" sz="1200" kern="1200" dirty="0" err="1">
                <a:solidFill>
                  <a:schemeClr val="tx1"/>
                </a:solidFill>
                <a:effectLst/>
                <a:latin typeface="+mn-lt"/>
                <a:ea typeface="+mn-ea"/>
                <a:cs typeface="+mn-cs"/>
              </a:rPr>
              <a:t>prednisolon</a:t>
            </a:r>
            <a:r>
              <a:rPr lang="nl-NL" sz="1200" kern="1200" dirty="0">
                <a:solidFill>
                  <a:schemeClr val="tx1"/>
                </a:solidFill>
                <a:effectLst/>
                <a:latin typeface="+mn-lt"/>
                <a:ea typeface="+mn-ea"/>
                <a:cs typeface="+mn-cs"/>
              </a:rPr>
              <a:t> in hoge doseringen, gedurende lange tijd. In de meeste gevallen (&gt;90%) wordt de ziekte daarmee rustig. Het overgrote deel van de kinderen (&gt;80%) krijgt de ziekte helaas wel een of meerdere keren terug. De helft van deze kinderen krijgt het nefrotisch syndroom zo vaak terug (&gt;4 keer per jaar) dat er een aanvullende behandeling nodig is met andere </a:t>
            </a:r>
            <a:r>
              <a:rPr lang="nl-NL" sz="1200" kern="1200" dirty="0" err="1">
                <a:solidFill>
                  <a:schemeClr val="tx1"/>
                </a:solidFill>
                <a:effectLst/>
                <a:latin typeface="+mn-lt"/>
                <a:ea typeface="+mn-ea"/>
                <a:cs typeface="+mn-cs"/>
              </a:rPr>
              <a:t>afweeronderdrukkende</a:t>
            </a:r>
            <a:r>
              <a:rPr lang="nl-NL" sz="1200" kern="1200" dirty="0">
                <a:solidFill>
                  <a:schemeClr val="tx1"/>
                </a:solidFill>
                <a:effectLst/>
                <a:latin typeface="+mn-lt"/>
                <a:ea typeface="+mn-ea"/>
                <a:cs typeface="+mn-cs"/>
              </a:rPr>
              <a:t> medicatie. Een klein deel van de kinderen reageert helemaal niet op de </a:t>
            </a:r>
            <a:r>
              <a:rPr lang="nl-NL" sz="1200" kern="1200" dirty="0" err="1">
                <a:solidFill>
                  <a:schemeClr val="tx1"/>
                </a:solidFill>
                <a:effectLst/>
                <a:latin typeface="+mn-lt"/>
                <a:ea typeface="+mn-ea"/>
                <a:cs typeface="+mn-cs"/>
              </a:rPr>
              <a:t>prednisolon</a:t>
            </a:r>
            <a:r>
              <a:rPr lang="nl-NL" sz="1200" kern="1200" dirty="0">
                <a:solidFill>
                  <a:schemeClr val="tx1"/>
                </a:solidFill>
                <a:effectLst/>
                <a:latin typeface="+mn-lt"/>
                <a:ea typeface="+mn-ea"/>
                <a:cs typeface="+mn-cs"/>
              </a:rPr>
              <a:t> en moet dan ook behandeld worden met andere </a:t>
            </a:r>
            <a:r>
              <a:rPr lang="nl-NL" sz="1200" kern="1200" dirty="0" err="1">
                <a:solidFill>
                  <a:schemeClr val="tx1"/>
                </a:solidFill>
                <a:effectLst/>
                <a:latin typeface="+mn-lt"/>
                <a:ea typeface="+mn-ea"/>
                <a:cs typeface="+mn-cs"/>
              </a:rPr>
              <a:t>afweeronderdrukkende</a:t>
            </a:r>
            <a:r>
              <a:rPr lang="nl-NL" sz="1200" kern="1200" dirty="0">
                <a:solidFill>
                  <a:schemeClr val="tx1"/>
                </a:solidFill>
                <a:effectLst/>
                <a:latin typeface="+mn-lt"/>
                <a:ea typeface="+mn-ea"/>
                <a:cs typeface="+mn-cs"/>
              </a:rPr>
              <a:t> medicatie.</a:t>
            </a:r>
            <a:endParaRPr lang="nl-NL" dirty="0"/>
          </a:p>
        </p:txBody>
      </p:sp>
      <p:sp>
        <p:nvSpPr>
          <p:cNvPr id="4" name="Tijdelijke aanduiding voor dianummer 3"/>
          <p:cNvSpPr>
            <a:spLocks noGrp="1"/>
          </p:cNvSpPr>
          <p:nvPr>
            <p:ph type="sldNum" sz="quarter" idx="5"/>
          </p:nvPr>
        </p:nvSpPr>
        <p:spPr/>
        <p:txBody>
          <a:bodyPr/>
          <a:lstStyle/>
          <a:p>
            <a:fld id="{6F372CC8-77D7-4216-9D60-2313BF87B7C5}" type="slidenum">
              <a:rPr lang="nl-NL" smtClean="0"/>
              <a:t>4</a:t>
            </a:fld>
            <a:endParaRPr lang="nl-NL"/>
          </a:p>
        </p:txBody>
      </p:sp>
    </p:spTree>
    <p:extLst>
      <p:ext uri="{BB962C8B-B14F-4D97-AF65-F5344CB8AC3E}">
        <p14:creationId xmlns:p14="http://schemas.microsoft.com/office/powerpoint/2010/main" val="3797693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De RESTERN studie is opgezet als gerandomiseerde, placebogecontroleerde studie. Dit betekent dat de ene helft van de kinderen de volledige behandeling krijgt en de andere helft een placebo-behandeling (dus een nepmiddel) gedurende een aantal weken. De computer bepaalt wie in welke groep valt en de </a:t>
            </a:r>
            <a:r>
              <a:rPr lang="nl-NL" sz="1200" kern="1200" dirty="0" err="1">
                <a:solidFill>
                  <a:schemeClr val="tx1"/>
                </a:solidFill>
                <a:effectLst/>
                <a:latin typeface="+mn-lt"/>
                <a:ea typeface="+mn-ea"/>
                <a:cs typeface="+mn-cs"/>
              </a:rPr>
              <a:t>prednisolon</a:t>
            </a:r>
            <a:r>
              <a:rPr lang="nl-NL" sz="1200" kern="1200" dirty="0">
                <a:solidFill>
                  <a:schemeClr val="tx1"/>
                </a:solidFill>
                <a:effectLst/>
                <a:latin typeface="+mn-lt"/>
                <a:ea typeface="+mn-ea"/>
                <a:cs typeface="+mn-cs"/>
              </a:rPr>
              <a:t>- en placebodrank zijn zo gemaakt dat de patiënt (en de dokter) niet weet hij/zij krijgt. We zijn in Nederland gestart met de studie, maar inmiddels loopt het onderzoek ook in België en Duitsland. In totaal doen er 144 kinderen mee aan het onderzoek, in dec 2016 zijn we gestart en inmiddels zijn 34 kinderen geïncludeerd. Dit was natuurlijk niet waar we op gerekend hadden en hier zijn verschillende redenen voor. </a:t>
            </a:r>
            <a:endParaRPr lang="nl-NL" dirty="0"/>
          </a:p>
        </p:txBody>
      </p:sp>
      <p:sp>
        <p:nvSpPr>
          <p:cNvPr id="4" name="Tijdelijke aanduiding voor dianummer 3"/>
          <p:cNvSpPr>
            <a:spLocks noGrp="1"/>
          </p:cNvSpPr>
          <p:nvPr>
            <p:ph type="sldNum" sz="quarter" idx="5"/>
          </p:nvPr>
        </p:nvSpPr>
        <p:spPr/>
        <p:txBody>
          <a:bodyPr/>
          <a:lstStyle/>
          <a:p>
            <a:fld id="{6F372CC8-77D7-4216-9D60-2313BF87B7C5}" type="slidenum">
              <a:rPr lang="nl-NL" smtClean="0"/>
              <a:t>27</a:t>
            </a:fld>
            <a:endParaRPr lang="nl-NL"/>
          </a:p>
        </p:txBody>
      </p:sp>
    </p:spTree>
    <p:extLst>
      <p:ext uri="{BB962C8B-B14F-4D97-AF65-F5344CB8AC3E}">
        <p14:creationId xmlns:p14="http://schemas.microsoft.com/office/powerpoint/2010/main" val="20245878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7" name="Rechthoek 6"/>
          <p:cNvSpPr/>
          <p:nvPr userDrawn="1"/>
        </p:nvSpPr>
        <p:spPr bwMode="white">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p:cNvSpPr/>
          <p:nvPr userDrawn="1"/>
        </p:nvSpPr>
        <p:spPr bwMode="ltGray">
          <a:xfrm>
            <a:off x="521500" y="594000"/>
            <a:ext cx="8100000" cy="4212520"/>
          </a:xfrm>
          <a:prstGeom prst="rect">
            <a:avLst/>
          </a:prstGeom>
          <a:solidFill>
            <a:srgbClr val="F68B1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846000" y="1003462"/>
            <a:ext cx="7452000" cy="533400"/>
          </a:xfrm>
        </p:spPr>
        <p:txBody>
          <a:bodyPr/>
          <a:lstStyle>
            <a:lvl1pPr>
              <a:defRPr>
                <a:solidFill>
                  <a:schemeClr val="accent1"/>
                </a:solidFill>
              </a:defRPr>
            </a:lvl1pPr>
          </a:lstStyle>
          <a:p>
            <a:r>
              <a:rPr lang="nl-NL"/>
              <a:t>Klik om stijl te bewerken</a:t>
            </a:r>
            <a:endParaRPr lang="nl-NL" dirty="0"/>
          </a:p>
        </p:txBody>
      </p:sp>
      <p:sp>
        <p:nvSpPr>
          <p:cNvPr id="3" name="Ondertitel 2"/>
          <p:cNvSpPr>
            <a:spLocks noGrp="1"/>
          </p:cNvSpPr>
          <p:nvPr>
            <p:ph type="subTitle" idx="1"/>
          </p:nvPr>
        </p:nvSpPr>
        <p:spPr>
          <a:xfrm>
            <a:off x="845540" y="1650209"/>
            <a:ext cx="7452000" cy="533400"/>
          </a:xfrm>
        </p:spPr>
        <p:txBody>
          <a:bodyPr>
            <a:noAutofit/>
          </a:bodyPr>
          <a:lstStyle>
            <a:lvl1pPr marL="0" indent="0" algn="l">
              <a:lnSpc>
                <a:spcPts val="4200"/>
              </a:lnSpc>
              <a:buNone/>
              <a:defRPr sz="4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nl-NL" dirty="0"/>
          </a:p>
        </p:txBody>
      </p:sp>
      <p:sp>
        <p:nvSpPr>
          <p:cNvPr id="11" name="Rechthoek 10"/>
          <p:cNvSpPr/>
          <p:nvPr userDrawn="1"/>
        </p:nvSpPr>
        <p:spPr>
          <a:xfrm>
            <a:off x="521500" y="5292000"/>
            <a:ext cx="8100000" cy="10800"/>
          </a:xfrm>
          <a:prstGeom prst="rect">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ijdelijke aanduiding voor tekst 13"/>
          <p:cNvSpPr>
            <a:spLocks noGrp="1"/>
          </p:cNvSpPr>
          <p:nvPr>
            <p:ph type="body" sz="quarter" idx="10"/>
          </p:nvPr>
        </p:nvSpPr>
        <p:spPr>
          <a:xfrm>
            <a:off x="846000" y="4078255"/>
            <a:ext cx="5346157" cy="635000"/>
          </a:xfrm>
        </p:spPr>
        <p:txBody>
          <a:bodyPr/>
          <a:lstStyle>
            <a:lvl1pPr marL="0" indent="0" algn="l">
              <a:buNone/>
              <a:defRPr>
                <a:solidFill>
                  <a:schemeClr val="accent1"/>
                </a:solidFill>
              </a:defRPr>
            </a:lvl1pPr>
          </a:lstStyle>
          <a:p>
            <a:pPr lvl="0"/>
            <a:r>
              <a:rPr lang="nl-NL"/>
              <a:t>Klikken om de tekststijl van het model te bewerken</a:t>
            </a:r>
          </a:p>
        </p:txBody>
      </p:sp>
      <p:pic>
        <p:nvPicPr>
          <p:cNvPr id="1026" name="Picture 2" descr="D:\Work\UMC St Radboud\Templates\PP-sjabloon\Amalia kinderziekenhuis\Radboudumc_AMALIA_67,5mm_RGB.e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860800" y="6007510"/>
            <a:ext cx="2446088" cy="556538"/>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8">
            <a:extLst>
              <a:ext uri="{FF2B5EF4-FFF2-40B4-BE49-F238E27FC236}">
                <a16:creationId xmlns:a16="http://schemas.microsoft.com/office/drawing/2014/main" id="{74C8D459-8D67-4541-BDFE-CE3CE0A14A9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17600" y="0"/>
            <a:ext cx="694800" cy="928838"/>
          </a:xfrm>
          <a:prstGeom prst="rect">
            <a:avLst/>
          </a:prstGeom>
        </p:spPr>
      </p:pic>
    </p:spTree>
    <p:extLst>
      <p:ext uri="{BB962C8B-B14F-4D97-AF65-F5344CB8AC3E}">
        <p14:creationId xmlns:p14="http://schemas.microsoft.com/office/powerpoint/2010/main" val="2994328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fsluitende dia">
    <p:spTree>
      <p:nvGrpSpPr>
        <p:cNvPr id="1" name=""/>
        <p:cNvGrpSpPr/>
        <p:nvPr/>
      </p:nvGrpSpPr>
      <p:grpSpPr>
        <a:xfrm>
          <a:off x="0" y="0"/>
          <a:ext cx="0" cy="0"/>
          <a:chOff x="0" y="0"/>
          <a:chExt cx="0" cy="0"/>
        </a:xfrm>
      </p:grpSpPr>
      <p:sp>
        <p:nvSpPr>
          <p:cNvPr id="7" name="Rechthoek 6"/>
          <p:cNvSpPr/>
          <p:nvPr userDrawn="1"/>
        </p:nvSpPr>
        <p:spPr bwMode="white">
          <a:xfrm>
            <a:off x="0" y="5697280"/>
            <a:ext cx="9144000" cy="117196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0000" y="5940000"/>
            <a:ext cx="648000" cy="929244"/>
          </a:xfrm>
          <a:prstGeom prst="rect">
            <a:avLst/>
          </a:prstGeom>
        </p:spPr>
      </p:pic>
      <p:sp>
        <p:nvSpPr>
          <p:cNvPr id="3" name="Titel 2"/>
          <p:cNvSpPr>
            <a:spLocks noGrp="1"/>
          </p:cNvSpPr>
          <p:nvPr>
            <p:ph type="title"/>
          </p:nvPr>
        </p:nvSpPr>
        <p:spPr/>
        <p:txBody>
          <a:bodyPr/>
          <a:lstStyle>
            <a:lvl1pPr>
              <a:defRPr>
                <a:solidFill>
                  <a:schemeClr val="accent1"/>
                </a:solidFill>
              </a:defRPr>
            </a:lvl1pPr>
          </a:lstStyle>
          <a:p>
            <a:r>
              <a:rPr lang="nl-NL"/>
              <a:t>Klik om stijl te bewerken</a:t>
            </a:r>
            <a:endParaRPr lang="nl-NL" dirty="0"/>
          </a:p>
        </p:txBody>
      </p:sp>
    </p:spTree>
    <p:extLst>
      <p:ext uri="{BB962C8B-B14F-4D97-AF65-F5344CB8AC3E}">
        <p14:creationId xmlns:p14="http://schemas.microsoft.com/office/powerpoint/2010/main" val="1503406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ernatieve Titeldia">
    <p:spTree>
      <p:nvGrpSpPr>
        <p:cNvPr id="1" name=""/>
        <p:cNvGrpSpPr/>
        <p:nvPr/>
      </p:nvGrpSpPr>
      <p:grpSpPr>
        <a:xfrm>
          <a:off x="0" y="0"/>
          <a:ext cx="0" cy="0"/>
          <a:chOff x="0" y="0"/>
          <a:chExt cx="0" cy="0"/>
        </a:xfrm>
      </p:grpSpPr>
      <p:sp>
        <p:nvSpPr>
          <p:cNvPr id="7" name="Rechthoek 6"/>
          <p:cNvSpPr/>
          <p:nvPr userDrawn="1"/>
        </p:nvSpPr>
        <p:spPr bwMode="white">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846000" y="1003462"/>
            <a:ext cx="7452000" cy="533400"/>
          </a:xfrm>
        </p:spPr>
        <p:txBody>
          <a:bodyPr/>
          <a:lstStyle>
            <a:lvl1pPr>
              <a:defRPr>
                <a:solidFill>
                  <a:schemeClr val="accent1"/>
                </a:solidFill>
              </a:defRPr>
            </a:lvl1pPr>
          </a:lstStyle>
          <a:p>
            <a:r>
              <a:rPr lang="nl-NL"/>
              <a:t>Klik om stijl te bewerken</a:t>
            </a:r>
            <a:endParaRPr lang="nl-NL" dirty="0"/>
          </a:p>
        </p:txBody>
      </p:sp>
      <p:sp>
        <p:nvSpPr>
          <p:cNvPr id="3" name="Ondertitel 2"/>
          <p:cNvSpPr>
            <a:spLocks noGrp="1"/>
          </p:cNvSpPr>
          <p:nvPr>
            <p:ph type="subTitle" idx="1"/>
          </p:nvPr>
        </p:nvSpPr>
        <p:spPr>
          <a:xfrm>
            <a:off x="845540" y="1650209"/>
            <a:ext cx="7452000" cy="533400"/>
          </a:xfrm>
        </p:spPr>
        <p:txBody>
          <a:bodyPr>
            <a:noAutofit/>
          </a:bodyPr>
          <a:lstStyle>
            <a:lvl1pPr marL="0" indent="0" algn="l">
              <a:lnSpc>
                <a:spcPts val="4200"/>
              </a:lnSpc>
              <a:buNone/>
              <a:defRPr sz="4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nl-NL" dirty="0"/>
          </a:p>
        </p:txBody>
      </p:sp>
      <p:sp>
        <p:nvSpPr>
          <p:cNvPr id="11" name="Rechthoek 10"/>
          <p:cNvSpPr/>
          <p:nvPr userDrawn="1"/>
        </p:nvSpPr>
        <p:spPr>
          <a:xfrm>
            <a:off x="521500" y="5292000"/>
            <a:ext cx="8100000" cy="10800"/>
          </a:xfrm>
          <a:prstGeom prst="rect">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ijdelijke aanduiding voor tekst 13"/>
          <p:cNvSpPr>
            <a:spLocks noGrp="1"/>
          </p:cNvSpPr>
          <p:nvPr>
            <p:ph type="body" sz="quarter" idx="10"/>
          </p:nvPr>
        </p:nvSpPr>
        <p:spPr>
          <a:xfrm>
            <a:off x="846000" y="4078255"/>
            <a:ext cx="5346157" cy="635000"/>
          </a:xfrm>
        </p:spPr>
        <p:txBody>
          <a:bodyPr/>
          <a:lstStyle>
            <a:lvl1pPr marL="0" indent="0" algn="l">
              <a:buNone/>
              <a:defRPr>
                <a:solidFill>
                  <a:schemeClr val="accent1"/>
                </a:solidFill>
              </a:defRPr>
            </a:lvl1pPr>
          </a:lstStyle>
          <a:p>
            <a:pPr lvl="0"/>
            <a:r>
              <a:rPr lang="nl-NL"/>
              <a:t>Klikken om de tekststijl van het model te bewerken</a:t>
            </a:r>
          </a:p>
        </p:txBody>
      </p:sp>
      <p:sp>
        <p:nvSpPr>
          <p:cNvPr id="9" name="Rechthoek 8"/>
          <p:cNvSpPr/>
          <p:nvPr userDrawn="1"/>
        </p:nvSpPr>
        <p:spPr bwMode="gray">
          <a:xfrm>
            <a:off x="522000" y="594000"/>
            <a:ext cx="8100000" cy="50400"/>
          </a:xfrm>
          <a:prstGeom prst="rect">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Picture 2" descr="D:\Work\UMC St Radboud\Templates\PP-sjabloon\Amalia kinderziekenhuis\Radboudumc_AMALIA_67,5mm_RGB.e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860800" y="6007510"/>
            <a:ext cx="2446088" cy="556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04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1"/>
                </a:solidFill>
              </a:defRPr>
            </a:lvl1p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1" name="Tijdelijke aanduiding voor datum 3"/>
          <p:cNvSpPr>
            <a:spLocks noGrp="1"/>
          </p:cNvSpPr>
          <p:nvPr>
            <p:ph type="dt" sz="half" idx="2"/>
          </p:nvPr>
        </p:nvSpPr>
        <p:spPr>
          <a:xfrm>
            <a:off x="1494000" y="6588000"/>
            <a:ext cx="108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&lt;datum&gt;</a:t>
            </a:r>
            <a:endParaRPr lang="nl-NL" dirty="0"/>
          </a:p>
        </p:txBody>
      </p:sp>
      <p:sp>
        <p:nvSpPr>
          <p:cNvPr id="12" name="Tijdelijke aanduiding voor voettekst 4"/>
          <p:cNvSpPr>
            <a:spLocks noGrp="1"/>
          </p:cNvSpPr>
          <p:nvPr>
            <p:ph type="ftr" sz="quarter" idx="3"/>
          </p:nvPr>
        </p:nvSpPr>
        <p:spPr>
          <a:xfrm>
            <a:off x="2790000" y="6588000"/>
            <a:ext cx="396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&lt;Titel van de presentatie&gt;</a:t>
            </a:r>
            <a:endParaRPr lang="nl-NL" dirty="0"/>
          </a:p>
        </p:txBody>
      </p:sp>
      <p:sp>
        <p:nvSpPr>
          <p:cNvPr id="13" name="Tijdelijke aanduiding voor dianummer 5"/>
          <p:cNvSpPr>
            <a:spLocks noGrp="1"/>
          </p:cNvSpPr>
          <p:nvPr>
            <p:ph type="sldNum" sz="quarter" idx="4"/>
          </p:nvPr>
        </p:nvSpPr>
        <p:spPr>
          <a:xfrm>
            <a:off x="522000" y="6588000"/>
            <a:ext cx="81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Pagina </a:t>
            </a:r>
            <a:fld id="{7FC9B413-936F-403B-BC98-20250EBFF374}" type="slidenum">
              <a:rPr lang="nl-NL" smtClean="0"/>
              <a:pPr/>
              <a:t>‹nr.›</a:t>
            </a:fld>
            <a:endParaRPr lang="nl-NL" dirty="0"/>
          </a:p>
        </p:txBody>
      </p:sp>
    </p:spTree>
    <p:extLst>
      <p:ext uri="{BB962C8B-B14F-4D97-AF65-F5344CB8AC3E}">
        <p14:creationId xmlns:p14="http://schemas.microsoft.com/office/powerpoint/2010/main" val="91081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1"/>
                </a:solidFill>
              </a:defRPr>
            </a:lvl1p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1" name="Tijdelijke aanduiding voor datum 3"/>
          <p:cNvSpPr>
            <a:spLocks noGrp="1"/>
          </p:cNvSpPr>
          <p:nvPr>
            <p:ph type="dt" sz="half" idx="2"/>
          </p:nvPr>
        </p:nvSpPr>
        <p:spPr>
          <a:xfrm>
            <a:off x="1494000" y="6588000"/>
            <a:ext cx="108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&lt;datum&gt;</a:t>
            </a:r>
            <a:endParaRPr lang="nl-NL" dirty="0"/>
          </a:p>
        </p:txBody>
      </p:sp>
      <p:sp>
        <p:nvSpPr>
          <p:cNvPr id="12" name="Tijdelijke aanduiding voor voettekst 4"/>
          <p:cNvSpPr>
            <a:spLocks noGrp="1"/>
          </p:cNvSpPr>
          <p:nvPr>
            <p:ph type="ftr" sz="quarter" idx="3"/>
          </p:nvPr>
        </p:nvSpPr>
        <p:spPr>
          <a:xfrm>
            <a:off x="2790000" y="6588000"/>
            <a:ext cx="396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&lt;Titel van de presentatie&gt;</a:t>
            </a:r>
            <a:endParaRPr lang="nl-NL" dirty="0"/>
          </a:p>
        </p:txBody>
      </p:sp>
      <p:sp>
        <p:nvSpPr>
          <p:cNvPr id="13" name="Tijdelijke aanduiding voor dianummer 5"/>
          <p:cNvSpPr>
            <a:spLocks noGrp="1"/>
          </p:cNvSpPr>
          <p:nvPr>
            <p:ph type="sldNum" sz="quarter" idx="4"/>
          </p:nvPr>
        </p:nvSpPr>
        <p:spPr>
          <a:xfrm>
            <a:off x="522000" y="6588000"/>
            <a:ext cx="81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Pagina </a:t>
            </a:r>
            <a:fld id="{7FC9B413-936F-403B-BC98-20250EBFF374}" type="slidenum">
              <a:rPr lang="nl-NL" smtClean="0"/>
              <a:pPr/>
              <a:t>‹nr.›</a:t>
            </a:fld>
            <a:endParaRPr lang="nl-NL" dirty="0"/>
          </a:p>
        </p:txBody>
      </p:sp>
    </p:spTree>
    <p:extLst>
      <p:ext uri="{BB962C8B-B14F-4D97-AF65-F5344CB8AC3E}">
        <p14:creationId xmlns:p14="http://schemas.microsoft.com/office/powerpoint/2010/main" val="1410301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ofdstukdi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1"/>
                </a:solidFill>
              </a:defRPr>
            </a:lvl1pPr>
          </a:lstStyle>
          <a:p>
            <a:r>
              <a:rPr lang="nl-NL"/>
              <a:t>Klik om stijl te bewerken</a:t>
            </a:r>
            <a:endParaRPr lang="nl-NL" dirty="0"/>
          </a:p>
        </p:txBody>
      </p:sp>
      <p:sp>
        <p:nvSpPr>
          <p:cNvPr id="3" name="Tijdelijke aanduiding voor datum 2"/>
          <p:cNvSpPr>
            <a:spLocks noGrp="1"/>
          </p:cNvSpPr>
          <p:nvPr>
            <p:ph type="dt" sz="half" idx="10"/>
          </p:nvPr>
        </p:nvSpPr>
        <p:spPr/>
        <p:txBody>
          <a:bodyPr/>
          <a:lstStyle>
            <a:lvl1pPr>
              <a:defRPr>
                <a:solidFill>
                  <a:schemeClr val="accent1"/>
                </a:solidFill>
              </a:defRPr>
            </a:lvl1pPr>
          </a:lstStyle>
          <a:p>
            <a:r>
              <a:rPr lang="nl-NL"/>
              <a:t>&lt;datum&gt;</a:t>
            </a:r>
            <a:endParaRPr lang="nl-NL" dirty="0"/>
          </a:p>
        </p:txBody>
      </p:sp>
      <p:sp>
        <p:nvSpPr>
          <p:cNvPr id="4" name="Tijdelijke aanduiding voor voettekst 3"/>
          <p:cNvSpPr>
            <a:spLocks noGrp="1"/>
          </p:cNvSpPr>
          <p:nvPr>
            <p:ph type="ftr" sz="quarter" idx="11"/>
          </p:nvPr>
        </p:nvSpPr>
        <p:spPr/>
        <p:txBody>
          <a:bodyPr/>
          <a:lstStyle>
            <a:lvl1pPr>
              <a:defRPr>
                <a:solidFill>
                  <a:schemeClr val="accent1"/>
                </a:solidFill>
              </a:defRPr>
            </a:lvl1pPr>
          </a:lstStyle>
          <a:p>
            <a:r>
              <a:rPr lang="nl-NL"/>
              <a:t>&lt;Titel van de presentatie&gt;</a:t>
            </a:r>
            <a:endParaRPr lang="nl-NL" dirty="0"/>
          </a:p>
        </p:txBody>
      </p:sp>
      <p:sp>
        <p:nvSpPr>
          <p:cNvPr id="5" name="Tijdelijke aanduiding voor dianummer 4"/>
          <p:cNvSpPr>
            <a:spLocks noGrp="1"/>
          </p:cNvSpPr>
          <p:nvPr>
            <p:ph type="sldNum" sz="quarter" idx="12"/>
          </p:nvPr>
        </p:nvSpPr>
        <p:spPr/>
        <p:txBody>
          <a:bodyPr/>
          <a:lstStyle>
            <a:lvl1pPr>
              <a:defRPr>
                <a:solidFill>
                  <a:schemeClr val="accent1"/>
                </a:solidFill>
              </a:defRPr>
            </a:lvl1pPr>
          </a:lstStyle>
          <a:p>
            <a:r>
              <a:rPr lang="nl-NL"/>
              <a:t>Pagina </a:t>
            </a:r>
            <a:fld id="{7FC9B413-936F-403B-BC98-20250EBFF374}" type="slidenum">
              <a:rPr lang="nl-NL" smtClean="0"/>
              <a:pPr/>
              <a:t>‹nr.›</a:t>
            </a:fld>
            <a:endParaRPr lang="nl-NL" dirty="0"/>
          </a:p>
        </p:txBody>
      </p:sp>
      <p:sp>
        <p:nvSpPr>
          <p:cNvPr id="6" name="Ondertitel 2"/>
          <p:cNvSpPr>
            <a:spLocks noGrp="1"/>
          </p:cNvSpPr>
          <p:nvPr>
            <p:ph type="subTitle" idx="1"/>
          </p:nvPr>
        </p:nvSpPr>
        <p:spPr>
          <a:xfrm>
            <a:off x="522000" y="1650209"/>
            <a:ext cx="8100000" cy="533400"/>
          </a:xfrm>
        </p:spPr>
        <p:txBody>
          <a:bodyPr>
            <a:noAutofit/>
          </a:bodyPr>
          <a:lstStyle>
            <a:lvl1pPr marL="0" indent="0" algn="l">
              <a:lnSpc>
                <a:spcPts val="4200"/>
              </a:lnSpc>
              <a:buNone/>
              <a:defRPr sz="4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nl-NL" dirty="0"/>
          </a:p>
        </p:txBody>
      </p:sp>
    </p:spTree>
    <p:extLst>
      <p:ext uri="{BB962C8B-B14F-4D97-AF65-F5344CB8AC3E}">
        <p14:creationId xmlns:p14="http://schemas.microsoft.com/office/powerpoint/2010/main" val="133021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dia met grafiek">
    <p:spTree>
      <p:nvGrpSpPr>
        <p:cNvPr id="1" name=""/>
        <p:cNvGrpSpPr/>
        <p:nvPr/>
      </p:nvGrpSpPr>
      <p:grpSpPr>
        <a:xfrm>
          <a:off x="0" y="0"/>
          <a:ext cx="0" cy="0"/>
          <a:chOff x="0" y="0"/>
          <a:chExt cx="0" cy="0"/>
        </a:xfrm>
      </p:grpSpPr>
      <p:sp>
        <p:nvSpPr>
          <p:cNvPr id="2" name="Titel 1"/>
          <p:cNvSpPr>
            <a:spLocks noGrp="1"/>
          </p:cNvSpPr>
          <p:nvPr>
            <p:ph type="title"/>
          </p:nvPr>
        </p:nvSpPr>
        <p:spPr>
          <a:xfrm>
            <a:off x="522000" y="1004344"/>
            <a:ext cx="8100000" cy="533400"/>
          </a:xfrm>
        </p:spPr>
        <p:txBody>
          <a:bodyPr/>
          <a:lstStyle>
            <a:lvl1pPr>
              <a:defRPr>
                <a:solidFill>
                  <a:schemeClr val="accent1"/>
                </a:solidFill>
              </a:defRPr>
            </a:lvl1pPr>
          </a:lstStyle>
          <a:p>
            <a:r>
              <a:rPr lang="nl-NL"/>
              <a:t>Klik om stijl te bewerken</a:t>
            </a:r>
            <a:endParaRPr lang="nl-NL" dirty="0"/>
          </a:p>
        </p:txBody>
      </p:sp>
      <p:sp>
        <p:nvSpPr>
          <p:cNvPr id="9" name="Tijdelijke aanduiding voor grafiek 8"/>
          <p:cNvSpPr>
            <a:spLocks noGrp="1"/>
          </p:cNvSpPr>
          <p:nvPr>
            <p:ph type="chart" sz="quarter" idx="13"/>
          </p:nvPr>
        </p:nvSpPr>
        <p:spPr>
          <a:xfrm>
            <a:off x="4647600" y="1814400"/>
            <a:ext cx="3974900" cy="4125600"/>
          </a:xfrm>
        </p:spPr>
        <p:txBody>
          <a:bodyPr/>
          <a:lstStyle>
            <a:lvl1pPr marL="0" indent="0">
              <a:buNone/>
              <a:defRPr/>
            </a:lvl1pPr>
          </a:lstStyle>
          <a:p>
            <a:r>
              <a:rPr lang="nl-NL"/>
              <a:t>Klik op het pictogram als u een grafiek wilt toevoegen</a:t>
            </a:r>
            <a:endParaRPr lang="nl-NL" dirty="0"/>
          </a:p>
        </p:txBody>
      </p:sp>
      <p:sp>
        <p:nvSpPr>
          <p:cNvPr id="11" name="Tijdelijke aanduiding voor tekst 10"/>
          <p:cNvSpPr>
            <a:spLocks noGrp="1"/>
          </p:cNvSpPr>
          <p:nvPr>
            <p:ph type="body" sz="quarter" idx="14"/>
          </p:nvPr>
        </p:nvSpPr>
        <p:spPr>
          <a:xfrm>
            <a:off x="522288" y="1814400"/>
            <a:ext cx="4039200" cy="412491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3" name="Tijdelijke aanduiding voor datum 3"/>
          <p:cNvSpPr>
            <a:spLocks noGrp="1"/>
          </p:cNvSpPr>
          <p:nvPr>
            <p:ph type="dt" sz="half" idx="2"/>
          </p:nvPr>
        </p:nvSpPr>
        <p:spPr>
          <a:xfrm>
            <a:off x="1494000" y="6588000"/>
            <a:ext cx="108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&lt;datum&gt;</a:t>
            </a:r>
            <a:endParaRPr lang="nl-NL" dirty="0"/>
          </a:p>
        </p:txBody>
      </p:sp>
      <p:sp>
        <p:nvSpPr>
          <p:cNvPr id="14" name="Tijdelijke aanduiding voor voettekst 4"/>
          <p:cNvSpPr>
            <a:spLocks noGrp="1"/>
          </p:cNvSpPr>
          <p:nvPr>
            <p:ph type="ftr" sz="quarter" idx="3"/>
          </p:nvPr>
        </p:nvSpPr>
        <p:spPr>
          <a:xfrm>
            <a:off x="2790000" y="6588000"/>
            <a:ext cx="396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&lt;Titel van de presentatie&gt;</a:t>
            </a:r>
            <a:endParaRPr lang="nl-NL" dirty="0"/>
          </a:p>
        </p:txBody>
      </p:sp>
      <p:sp>
        <p:nvSpPr>
          <p:cNvPr id="16" name="Tijdelijke aanduiding voor dianummer 5"/>
          <p:cNvSpPr>
            <a:spLocks noGrp="1"/>
          </p:cNvSpPr>
          <p:nvPr>
            <p:ph type="sldNum" sz="quarter" idx="4"/>
          </p:nvPr>
        </p:nvSpPr>
        <p:spPr>
          <a:xfrm>
            <a:off x="522000" y="6588000"/>
            <a:ext cx="81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Pagina </a:t>
            </a:r>
            <a:fld id="{7FC9B413-936F-403B-BC98-20250EBFF374}" type="slidenum">
              <a:rPr lang="nl-NL" smtClean="0"/>
              <a:pPr/>
              <a:t>‹nr.›</a:t>
            </a:fld>
            <a:endParaRPr lang="nl-NL" dirty="0"/>
          </a:p>
        </p:txBody>
      </p:sp>
    </p:spTree>
    <p:extLst>
      <p:ext uri="{BB962C8B-B14F-4D97-AF65-F5344CB8AC3E}">
        <p14:creationId xmlns:p14="http://schemas.microsoft.com/office/powerpoint/2010/main" val="4060588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dia met beeld">
    <p:spTree>
      <p:nvGrpSpPr>
        <p:cNvPr id="1" name=""/>
        <p:cNvGrpSpPr/>
        <p:nvPr/>
      </p:nvGrpSpPr>
      <p:grpSpPr>
        <a:xfrm>
          <a:off x="0" y="0"/>
          <a:ext cx="0" cy="0"/>
          <a:chOff x="0" y="0"/>
          <a:chExt cx="0" cy="0"/>
        </a:xfrm>
      </p:grpSpPr>
      <p:sp>
        <p:nvSpPr>
          <p:cNvPr id="2" name="Titel 1"/>
          <p:cNvSpPr>
            <a:spLocks noGrp="1"/>
          </p:cNvSpPr>
          <p:nvPr>
            <p:ph type="title"/>
          </p:nvPr>
        </p:nvSpPr>
        <p:spPr>
          <a:xfrm>
            <a:off x="522000" y="1004344"/>
            <a:ext cx="8100000" cy="533400"/>
          </a:xfrm>
        </p:spPr>
        <p:txBody>
          <a:bodyPr/>
          <a:lstStyle>
            <a:lvl1pPr>
              <a:defRPr>
                <a:solidFill>
                  <a:schemeClr val="accent1"/>
                </a:solidFill>
              </a:defRPr>
            </a:lvl1pPr>
          </a:lstStyle>
          <a:p>
            <a:r>
              <a:rPr lang="nl-NL"/>
              <a:t>Klik om stijl te bewerken</a:t>
            </a:r>
            <a:endParaRPr lang="nl-NL" dirty="0"/>
          </a:p>
        </p:txBody>
      </p:sp>
      <p:sp>
        <p:nvSpPr>
          <p:cNvPr id="11" name="Tijdelijke aanduiding voor tekst 10"/>
          <p:cNvSpPr>
            <a:spLocks noGrp="1"/>
          </p:cNvSpPr>
          <p:nvPr>
            <p:ph type="body" sz="quarter" idx="14"/>
          </p:nvPr>
        </p:nvSpPr>
        <p:spPr>
          <a:xfrm>
            <a:off x="522288" y="1814400"/>
            <a:ext cx="4039200" cy="41256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afbeelding 3"/>
          <p:cNvSpPr>
            <a:spLocks noGrp="1"/>
          </p:cNvSpPr>
          <p:nvPr>
            <p:ph type="pic" sz="quarter" idx="15"/>
          </p:nvPr>
        </p:nvSpPr>
        <p:spPr>
          <a:xfrm>
            <a:off x="4647600" y="1814400"/>
            <a:ext cx="3974900" cy="4125600"/>
          </a:xfrm>
        </p:spPr>
        <p:txBody>
          <a:bodyPr/>
          <a:lstStyle>
            <a:lvl1pPr marL="0" indent="0">
              <a:buNone/>
              <a:defRPr/>
            </a:lvl1pPr>
          </a:lstStyle>
          <a:p>
            <a:r>
              <a:rPr lang="nl-NL"/>
              <a:t>Klik op het pictogram als u een afbeelding wilt toevoegen</a:t>
            </a:r>
            <a:endParaRPr lang="nl-NL" dirty="0"/>
          </a:p>
        </p:txBody>
      </p:sp>
      <p:sp>
        <p:nvSpPr>
          <p:cNvPr id="13" name="Tijdelijke aanduiding voor datum 3"/>
          <p:cNvSpPr>
            <a:spLocks noGrp="1"/>
          </p:cNvSpPr>
          <p:nvPr>
            <p:ph type="dt" sz="half" idx="2"/>
          </p:nvPr>
        </p:nvSpPr>
        <p:spPr>
          <a:xfrm>
            <a:off x="1494000" y="6588000"/>
            <a:ext cx="108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&lt;datum&gt;</a:t>
            </a:r>
            <a:endParaRPr lang="nl-NL" dirty="0"/>
          </a:p>
        </p:txBody>
      </p:sp>
      <p:sp>
        <p:nvSpPr>
          <p:cNvPr id="14" name="Tijdelijke aanduiding voor voettekst 4"/>
          <p:cNvSpPr>
            <a:spLocks noGrp="1"/>
          </p:cNvSpPr>
          <p:nvPr>
            <p:ph type="ftr" sz="quarter" idx="3"/>
          </p:nvPr>
        </p:nvSpPr>
        <p:spPr>
          <a:xfrm>
            <a:off x="2790000" y="6588000"/>
            <a:ext cx="396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&lt;Titel van de presentatie&gt;</a:t>
            </a:r>
            <a:endParaRPr lang="nl-NL" dirty="0"/>
          </a:p>
        </p:txBody>
      </p:sp>
      <p:sp>
        <p:nvSpPr>
          <p:cNvPr id="15" name="Tijdelijke aanduiding voor dianummer 5"/>
          <p:cNvSpPr>
            <a:spLocks noGrp="1"/>
          </p:cNvSpPr>
          <p:nvPr>
            <p:ph type="sldNum" sz="quarter" idx="4"/>
          </p:nvPr>
        </p:nvSpPr>
        <p:spPr>
          <a:xfrm>
            <a:off x="522000" y="6588000"/>
            <a:ext cx="81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Pagina </a:t>
            </a:r>
            <a:fld id="{7FC9B413-936F-403B-BC98-20250EBFF374}" type="slidenum">
              <a:rPr lang="nl-NL" smtClean="0"/>
              <a:pPr/>
              <a:t>‹nr.›</a:t>
            </a:fld>
            <a:endParaRPr lang="nl-NL" dirty="0"/>
          </a:p>
        </p:txBody>
      </p:sp>
    </p:spTree>
    <p:extLst>
      <p:ext uri="{BB962C8B-B14F-4D97-AF65-F5344CB8AC3E}">
        <p14:creationId xmlns:p14="http://schemas.microsoft.com/office/powerpoint/2010/main" val="838154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eelddia met titel">
    <p:spTree>
      <p:nvGrpSpPr>
        <p:cNvPr id="1" name=""/>
        <p:cNvGrpSpPr/>
        <p:nvPr/>
      </p:nvGrpSpPr>
      <p:grpSpPr>
        <a:xfrm>
          <a:off x="0" y="0"/>
          <a:ext cx="0" cy="0"/>
          <a:chOff x="0" y="0"/>
          <a:chExt cx="0" cy="0"/>
        </a:xfrm>
      </p:grpSpPr>
      <p:sp>
        <p:nvSpPr>
          <p:cNvPr id="2" name="Titel 1"/>
          <p:cNvSpPr>
            <a:spLocks noGrp="1"/>
          </p:cNvSpPr>
          <p:nvPr>
            <p:ph type="title"/>
          </p:nvPr>
        </p:nvSpPr>
        <p:spPr>
          <a:xfrm>
            <a:off x="522000" y="1004344"/>
            <a:ext cx="8100000" cy="533400"/>
          </a:xfrm>
        </p:spPr>
        <p:txBody>
          <a:bodyPr/>
          <a:lstStyle>
            <a:lvl1pPr>
              <a:defRPr>
                <a:solidFill>
                  <a:schemeClr val="accent1"/>
                </a:solidFill>
              </a:defRPr>
            </a:lvl1pPr>
          </a:lstStyle>
          <a:p>
            <a:r>
              <a:rPr lang="nl-NL"/>
              <a:t>Klik om stijl te bewerken</a:t>
            </a:r>
            <a:endParaRPr lang="nl-NL" dirty="0"/>
          </a:p>
        </p:txBody>
      </p:sp>
      <p:sp>
        <p:nvSpPr>
          <p:cNvPr id="4" name="Tijdelijke aanduiding voor afbeelding 3"/>
          <p:cNvSpPr>
            <a:spLocks noGrp="1"/>
          </p:cNvSpPr>
          <p:nvPr>
            <p:ph type="pic" sz="quarter" idx="15"/>
          </p:nvPr>
        </p:nvSpPr>
        <p:spPr>
          <a:xfrm>
            <a:off x="521500" y="1814400"/>
            <a:ext cx="8101000" cy="4125600"/>
          </a:xfrm>
        </p:spPr>
        <p:txBody>
          <a:bodyPr/>
          <a:lstStyle>
            <a:lvl1pPr marL="0" indent="0">
              <a:buNone/>
              <a:defRPr/>
            </a:lvl1pPr>
          </a:lstStyle>
          <a:p>
            <a:r>
              <a:rPr lang="nl-NL"/>
              <a:t>Klik op het pictogram als u een afbeelding wilt toevoegen</a:t>
            </a:r>
            <a:endParaRPr lang="nl-NL" dirty="0"/>
          </a:p>
        </p:txBody>
      </p:sp>
      <p:sp>
        <p:nvSpPr>
          <p:cNvPr id="11" name="Tijdelijke aanduiding voor datum 3"/>
          <p:cNvSpPr>
            <a:spLocks noGrp="1"/>
          </p:cNvSpPr>
          <p:nvPr>
            <p:ph type="dt" sz="half" idx="2"/>
          </p:nvPr>
        </p:nvSpPr>
        <p:spPr>
          <a:xfrm>
            <a:off x="1494000" y="6588000"/>
            <a:ext cx="108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&lt;datum&gt;</a:t>
            </a:r>
            <a:endParaRPr lang="nl-NL" dirty="0"/>
          </a:p>
        </p:txBody>
      </p:sp>
      <p:sp>
        <p:nvSpPr>
          <p:cNvPr id="12" name="Tijdelijke aanduiding voor voettekst 4"/>
          <p:cNvSpPr>
            <a:spLocks noGrp="1"/>
          </p:cNvSpPr>
          <p:nvPr>
            <p:ph type="ftr" sz="quarter" idx="3"/>
          </p:nvPr>
        </p:nvSpPr>
        <p:spPr>
          <a:xfrm>
            <a:off x="2790000" y="6588000"/>
            <a:ext cx="396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&lt;Titel van de presentatie&gt;</a:t>
            </a:r>
            <a:endParaRPr lang="nl-NL" dirty="0"/>
          </a:p>
        </p:txBody>
      </p:sp>
      <p:sp>
        <p:nvSpPr>
          <p:cNvPr id="13" name="Tijdelijke aanduiding voor dianummer 5"/>
          <p:cNvSpPr>
            <a:spLocks noGrp="1"/>
          </p:cNvSpPr>
          <p:nvPr>
            <p:ph type="sldNum" sz="quarter" idx="4"/>
          </p:nvPr>
        </p:nvSpPr>
        <p:spPr>
          <a:xfrm>
            <a:off x="522000" y="6588000"/>
            <a:ext cx="81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Pagina </a:t>
            </a:r>
            <a:fld id="{7FC9B413-936F-403B-BC98-20250EBFF374}" type="slidenum">
              <a:rPr lang="nl-NL" smtClean="0"/>
              <a:pPr/>
              <a:t>‹nr.›</a:t>
            </a:fld>
            <a:endParaRPr lang="nl-NL" dirty="0"/>
          </a:p>
        </p:txBody>
      </p:sp>
    </p:spTree>
    <p:extLst>
      <p:ext uri="{BB962C8B-B14F-4D97-AF65-F5344CB8AC3E}">
        <p14:creationId xmlns:p14="http://schemas.microsoft.com/office/powerpoint/2010/main" val="2667286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eelddia zonder titel">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5"/>
          </p:nvPr>
        </p:nvSpPr>
        <p:spPr bwMode="ltGray">
          <a:xfrm>
            <a:off x="521500" y="592931"/>
            <a:ext cx="8101000" cy="5185069"/>
          </a:xfrm>
          <a:solidFill>
            <a:schemeClr val="bg1"/>
          </a:solidFill>
        </p:spPr>
        <p:txBody>
          <a:bodyPr/>
          <a:lstStyle>
            <a:lvl1pPr marL="0" indent="0">
              <a:buNone/>
              <a:defRPr/>
            </a:lvl1pPr>
          </a:lstStyle>
          <a:p>
            <a:r>
              <a:rPr lang="nl-NL"/>
              <a:t>Klik op het pictogram als u een afbeelding wilt toevoegen</a:t>
            </a:r>
            <a:endParaRPr lang="nl-NL" dirty="0"/>
          </a:p>
        </p:txBody>
      </p:sp>
      <p:sp>
        <p:nvSpPr>
          <p:cNvPr id="11" name="Tijdelijke aanduiding voor datum 3"/>
          <p:cNvSpPr>
            <a:spLocks noGrp="1"/>
          </p:cNvSpPr>
          <p:nvPr>
            <p:ph type="dt" sz="half" idx="2"/>
          </p:nvPr>
        </p:nvSpPr>
        <p:spPr>
          <a:xfrm>
            <a:off x="1494000" y="6588000"/>
            <a:ext cx="108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&lt;datum&gt;</a:t>
            </a:r>
            <a:endParaRPr lang="nl-NL" dirty="0"/>
          </a:p>
        </p:txBody>
      </p:sp>
      <p:sp>
        <p:nvSpPr>
          <p:cNvPr id="12" name="Tijdelijke aanduiding voor voettekst 4"/>
          <p:cNvSpPr>
            <a:spLocks noGrp="1"/>
          </p:cNvSpPr>
          <p:nvPr>
            <p:ph type="ftr" sz="quarter" idx="3"/>
          </p:nvPr>
        </p:nvSpPr>
        <p:spPr>
          <a:xfrm>
            <a:off x="2790000" y="6588000"/>
            <a:ext cx="396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&lt;Titel van de presentatie&gt;</a:t>
            </a:r>
            <a:endParaRPr lang="nl-NL" dirty="0"/>
          </a:p>
        </p:txBody>
      </p:sp>
      <p:sp>
        <p:nvSpPr>
          <p:cNvPr id="13" name="Tijdelijke aanduiding voor dianummer 5"/>
          <p:cNvSpPr>
            <a:spLocks noGrp="1"/>
          </p:cNvSpPr>
          <p:nvPr>
            <p:ph type="sldNum" sz="quarter" idx="4"/>
          </p:nvPr>
        </p:nvSpPr>
        <p:spPr>
          <a:xfrm>
            <a:off x="522000" y="6588000"/>
            <a:ext cx="81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Pagina </a:t>
            </a:r>
            <a:fld id="{7FC9B413-936F-403B-BC98-20250EBFF374}" type="slidenum">
              <a:rPr lang="nl-NL" smtClean="0"/>
              <a:pPr/>
              <a:t>‹nr.›</a:t>
            </a:fld>
            <a:endParaRPr lang="nl-NL" dirty="0"/>
          </a:p>
        </p:txBody>
      </p:sp>
    </p:spTree>
    <p:extLst>
      <p:ext uri="{BB962C8B-B14F-4D97-AF65-F5344CB8AC3E}">
        <p14:creationId xmlns:p14="http://schemas.microsoft.com/office/powerpoint/2010/main" val="3451918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eelddia">
    <p:spTree>
      <p:nvGrpSpPr>
        <p:cNvPr id="1" name=""/>
        <p:cNvGrpSpPr/>
        <p:nvPr/>
      </p:nvGrpSpPr>
      <p:grpSpPr>
        <a:xfrm>
          <a:off x="0" y="0"/>
          <a:ext cx="0" cy="0"/>
          <a:chOff x="0" y="0"/>
          <a:chExt cx="0" cy="0"/>
        </a:xfrm>
      </p:grpSpPr>
      <p:sp>
        <p:nvSpPr>
          <p:cNvPr id="6" name="Vrije vorm: vorm 5">
            <a:extLst>
              <a:ext uri="{FF2B5EF4-FFF2-40B4-BE49-F238E27FC236}">
                <a16:creationId xmlns:a16="http://schemas.microsoft.com/office/drawing/2014/main" id="{5A3A3619-B53A-46E3-A5C8-6CBE124CC8BD}"/>
              </a:ext>
            </a:extLst>
          </p:cNvPr>
          <p:cNvSpPr/>
          <p:nvPr userDrawn="1"/>
        </p:nvSpPr>
        <p:spPr bwMode="gray">
          <a:xfrm>
            <a:off x="0" y="0"/>
            <a:ext cx="9144000" cy="6858000"/>
          </a:xfrm>
          <a:custGeom>
            <a:avLst/>
            <a:gdLst>
              <a:gd name="connsiteX0" fmla="*/ 0 w 9144000"/>
              <a:gd name="connsiteY0" fmla="*/ 0 h 6858000"/>
              <a:gd name="connsiteX1" fmla="*/ 7650380 w 9144000"/>
              <a:gd name="connsiteY1" fmla="*/ 0 h 6858000"/>
              <a:gd name="connsiteX2" fmla="*/ 7650380 w 9144000"/>
              <a:gd name="connsiteY2" fmla="*/ 1 h 6858000"/>
              <a:gd name="connsiteX3" fmla="*/ 8298460 w 9144000"/>
              <a:gd name="connsiteY3" fmla="*/ 1 h 6858000"/>
              <a:gd name="connsiteX4" fmla="*/ 8298460 w 9144000"/>
              <a:gd name="connsiteY4" fmla="*/ 0 h 6858000"/>
              <a:gd name="connsiteX5" fmla="*/ 9144000 w 9144000"/>
              <a:gd name="connsiteY5" fmla="*/ 0 h 6858000"/>
              <a:gd name="connsiteX6" fmla="*/ 9144000 w 9144000"/>
              <a:gd name="connsiteY6" fmla="*/ 6857998 h 6858000"/>
              <a:gd name="connsiteX7" fmla="*/ 8298460 w 9144000"/>
              <a:gd name="connsiteY7" fmla="*/ 6857998 h 6858000"/>
              <a:gd name="connsiteX8" fmla="*/ 8298460 w 9144000"/>
              <a:gd name="connsiteY8" fmla="*/ 6021320 h 6858000"/>
              <a:gd name="connsiteX9" fmla="*/ 7650380 w 9144000"/>
              <a:gd name="connsiteY9" fmla="*/ 6021320 h 6858000"/>
              <a:gd name="connsiteX10" fmla="*/ 7650380 w 9144000"/>
              <a:gd name="connsiteY10" fmla="*/ 6858000 h 6858000"/>
              <a:gd name="connsiteX11" fmla="*/ 0 w 9144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6858000">
                <a:moveTo>
                  <a:pt x="0" y="0"/>
                </a:moveTo>
                <a:lnTo>
                  <a:pt x="7650380" y="0"/>
                </a:lnTo>
                <a:lnTo>
                  <a:pt x="7650380" y="1"/>
                </a:lnTo>
                <a:lnTo>
                  <a:pt x="8298460" y="1"/>
                </a:lnTo>
                <a:lnTo>
                  <a:pt x="8298460" y="0"/>
                </a:lnTo>
                <a:lnTo>
                  <a:pt x="9144000" y="0"/>
                </a:lnTo>
                <a:lnTo>
                  <a:pt x="9144000" y="6857998"/>
                </a:lnTo>
                <a:lnTo>
                  <a:pt x="8298460" y="6857998"/>
                </a:lnTo>
                <a:lnTo>
                  <a:pt x="8298460" y="6021320"/>
                </a:lnTo>
                <a:lnTo>
                  <a:pt x="7650380" y="6021320"/>
                </a:lnTo>
                <a:lnTo>
                  <a:pt x="7650380" y="6858000"/>
                </a:lnTo>
                <a:lnTo>
                  <a:pt x="0" y="6858000"/>
                </a:lnTo>
                <a:close/>
              </a:path>
            </a:pathLst>
          </a:cu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8" name="Tijdelijke aanduiding voor afbeelding 25">
            <a:extLst>
              <a:ext uri="{FF2B5EF4-FFF2-40B4-BE49-F238E27FC236}">
                <a16:creationId xmlns:a16="http://schemas.microsoft.com/office/drawing/2014/main" id="{17675DFB-6BC9-4F60-8E83-61346187D589}"/>
              </a:ext>
            </a:extLst>
          </p:cNvPr>
          <p:cNvSpPr>
            <a:spLocks noGrp="1"/>
          </p:cNvSpPr>
          <p:nvPr>
            <p:ph type="pic" sz="quarter" idx="15"/>
          </p:nvPr>
        </p:nvSpPr>
        <p:spPr bwMode="ltGray">
          <a:xfrm>
            <a:off x="0" y="0"/>
            <a:ext cx="9144000" cy="6857999"/>
          </a:xfrm>
          <a:custGeom>
            <a:avLst/>
            <a:gdLst>
              <a:gd name="connsiteX0" fmla="*/ 0 w 9144000"/>
              <a:gd name="connsiteY0" fmla="*/ 0 h 6857999"/>
              <a:gd name="connsiteX1" fmla="*/ 9144000 w 9144000"/>
              <a:gd name="connsiteY1" fmla="*/ 0 h 6857999"/>
              <a:gd name="connsiteX2" fmla="*/ 9144000 w 9144000"/>
              <a:gd name="connsiteY2" fmla="*/ 6857999 h 6857999"/>
              <a:gd name="connsiteX3" fmla="*/ 8312400 w 9144000"/>
              <a:gd name="connsiteY3" fmla="*/ 6857999 h 6857999"/>
              <a:gd name="connsiteX4" fmla="*/ 8312400 w 9144000"/>
              <a:gd name="connsiteY4" fmla="*/ 5930480 h 6857999"/>
              <a:gd name="connsiteX5" fmla="*/ 7617600 w 9144000"/>
              <a:gd name="connsiteY5" fmla="*/ 5930480 h 6857999"/>
              <a:gd name="connsiteX6" fmla="*/ 7617600 w 9144000"/>
              <a:gd name="connsiteY6" fmla="*/ 6857999 h 6857999"/>
              <a:gd name="connsiteX7" fmla="*/ 0 w 9144000"/>
              <a:gd name="connsiteY7"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6857999">
                <a:moveTo>
                  <a:pt x="0" y="0"/>
                </a:moveTo>
                <a:lnTo>
                  <a:pt x="9144000" y="0"/>
                </a:lnTo>
                <a:lnTo>
                  <a:pt x="9144000" y="6857999"/>
                </a:lnTo>
                <a:lnTo>
                  <a:pt x="8312400" y="6857999"/>
                </a:lnTo>
                <a:lnTo>
                  <a:pt x="8312400" y="5930480"/>
                </a:lnTo>
                <a:lnTo>
                  <a:pt x="7617600" y="5930480"/>
                </a:lnTo>
                <a:lnTo>
                  <a:pt x="7617600" y="6857999"/>
                </a:lnTo>
                <a:lnTo>
                  <a:pt x="0" y="6857999"/>
                </a:lnTo>
                <a:close/>
              </a:path>
            </a:pathLst>
          </a:custGeom>
          <a:solidFill>
            <a:schemeClr val="bg1"/>
          </a:solidFill>
        </p:spPr>
        <p:txBody>
          <a:bodyPr wrap="square">
            <a:noAutofit/>
          </a:bodyPr>
          <a:lstStyle>
            <a:lvl1pPr marL="0" indent="0">
              <a:buNone/>
              <a:defRPr/>
            </a:lvl1pPr>
          </a:lstStyle>
          <a:p>
            <a:r>
              <a:rPr lang="nl-NL" noProof="0"/>
              <a:t>Klik op het pictogram als u een afbeelding wilt toevoegen</a:t>
            </a:r>
            <a:endParaRPr lang="en-GB" noProof="0" dirty="0"/>
          </a:p>
        </p:txBody>
      </p:sp>
    </p:spTree>
    <p:extLst>
      <p:ext uri="{BB962C8B-B14F-4D97-AF65-F5344CB8AC3E}">
        <p14:creationId xmlns:p14="http://schemas.microsoft.com/office/powerpoint/2010/main" val="3934049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522000" y="1004344"/>
            <a:ext cx="8100000" cy="533400"/>
          </a:xfrm>
          <a:prstGeom prst="rect">
            <a:avLst/>
          </a:prstGeom>
        </p:spPr>
        <p:txBody>
          <a:bodyPr vert="horz" lIns="0" tIns="0" rIns="0" bIns="0" rtlCol="0" anchor="ctr">
            <a:noAutofit/>
          </a:bodyPr>
          <a:lstStyle/>
          <a:p>
            <a:r>
              <a:rPr lang="nl-NL" dirty="0"/>
              <a:t>Klik om de stijl te bewerken</a:t>
            </a:r>
          </a:p>
        </p:txBody>
      </p:sp>
      <p:sp>
        <p:nvSpPr>
          <p:cNvPr id="3" name="Tijdelijke aanduiding voor tekst 2"/>
          <p:cNvSpPr>
            <a:spLocks noGrp="1"/>
          </p:cNvSpPr>
          <p:nvPr>
            <p:ph type="body" idx="1"/>
          </p:nvPr>
        </p:nvSpPr>
        <p:spPr>
          <a:xfrm>
            <a:off x="522000" y="1814635"/>
            <a:ext cx="8100000" cy="4125365"/>
          </a:xfrm>
          <a:prstGeom prst="rect">
            <a:avLst/>
          </a:prstGeom>
        </p:spPr>
        <p:txBody>
          <a:bodyPr vert="horz" lIns="0" tIns="0" rIns="0" bIns="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1494000" y="6588000"/>
            <a:ext cx="108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&lt;datum&gt;</a:t>
            </a:r>
            <a:endParaRPr lang="nl-NL" dirty="0"/>
          </a:p>
        </p:txBody>
      </p:sp>
      <p:sp>
        <p:nvSpPr>
          <p:cNvPr id="5" name="Tijdelijke aanduiding voor voettekst 4"/>
          <p:cNvSpPr>
            <a:spLocks noGrp="1"/>
          </p:cNvSpPr>
          <p:nvPr>
            <p:ph type="ftr" sz="quarter" idx="3"/>
          </p:nvPr>
        </p:nvSpPr>
        <p:spPr>
          <a:xfrm>
            <a:off x="2790000" y="6588000"/>
            <a:ext cx="396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&lt;Titel van de presentatie&gt;</a:t>
            </a:r>
            <a:endParaRPr lang="nl-NL" dirty="0"/>
          </a:p>
        </p:txBody>
      </p:sp>
      <p:sp>
        <p:nvSpPr>
          <p:cNvPr id="6" name="Tijdelijke aanduiding voor dianummer 5"/>
          <p:cNvSpPr>
            <a:spLocks noGrp="1"/>
          </p:cNvSpPr>
          <p:nvPr>
            <p:ph type="sldNum" sz="quarter" idx="4"/>
          </p:nvPr>
        </p:nvSpPr>
        <p:spPr>
          <a:xfrm>
            <a:off x="522000" y="6588000"/>
            <a:ext cx="81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Pagina </a:t>
            </a:r>
            <a:fld id="{7FC9B413-936F-403B-BC98-20250EBFF374}" type="slidenum">
              <a:rPr lang="nl-NL" smtClean="0"/>
              <a:pPr/>
              <a:t>‹nr.›</a:t>
            </a:fld>
            <a:endParaRPr lang="nl-NL" dirty="0"/>
          </a:p>
        </p:txBody>
      </p:sp>
      <p:sp>
        <p:nvSpPr>
          <p:cNvPr id="7" name="Rechthoek 6"/>
          <p:cNvSpPr/>
          <p:nvPr/>
        </p:nvSpPr>
        <p:spPr bwMode="gray">
          <a:xfrm>
            <a:off x="522000" y="594000"/>
            <a:ext cx="8100000" cy="50400"/>
          </a:xfrm>
          <a:prstGeom prst="rect">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Afbeelding 9">
            <a:extLst>
              <a:ext uri="{FF2B5EF4-FFF2-40B4-BE49-F238E27FC236}">
                <a16:creationId xmlns:a16="http://schemas.microsoft.com/office/drawing/2014/main" id="{5015BD48-7460-4423-80AF-02C866D1A11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617600" y="5934019"/>
            <a:ext cx="694800" cy="928838"/>
          </a:xfrm>
          <a:prstGeom prst="rect">
            <a:avLst/>
          </a:prstGeom>
        </p:spPr>
      </p:pic>
    </p:spTree>
    <p:extLst>
      <p:ext uri="{BB962C8B-B14F-4D97-AF65-F5344CB8AC3E}">
        <p14:creationId xmlns:p14="http://schemas.microsoft.com/office/powerpoint/2010/main" val="299760257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sldNum="0" hdr="0" ftr="0" dt="0"/>
  <p:txStyles>
    <p:titleStyle>
      <a:lvl1pPr algn="l" defTabSz="914400" rtl="0" eaLnBrk="1" latinLnBrk="0" hangingPunct="1">
        <a:lnSpc>
          <a:spcPts val="4200"/>
        </a:lnSpc>
        <a:spcBef>
          <a:spcPct val="0"/>
        </a:spcBef>
        <a:buNone/>
        <a:defRPr sz="4000" b="1" kern="1200">
          <a:solidFill>
            <a:schemeClr val="accent1"/>
          </a:solidFill>
          <a:latin typeface="+mj-lt"/>
          <a:ea typeface="+mj-ea"/>
          <a:cs typeface="+mj-cs"/>
        </a:defRPr>
      </a:lvl1pPr>
    </p:titleStyle>
    <p:bodyStyle>
      <a:lvl1pPr marL="322263" indent="-322263" algn="l" defTabSz="914400" rtl="0" eaLnBrk="1" latinLnBrk="0" hangingPunct="1">
        <a:lnSpc>
          <a:spcPts val="2500"/>
        </a:lnSpc>
        <a:spcBef>
          <a:spcPts val="0"/>
        </a:spcBef>
        <a:buClr>
          <a:srgbClr val="F68B1F"/>
        </a:buClr>
        <a:buFont typeface="Arial" pitchFamily="34" charset="0"/>
        <a:buChar char="•"/>
        <a:defRPr sz="2000" kern="1200">
          <a:solidFill>
            <a:srgbClr val="000000"/>
          </a:solidFill>
          <a:latin typeface="+mn-lt"/>
          <a:ea typeface="+mn-ea"/>
          <a:cs typeface="+mn-cs"/>
        </a:defRPr>
      </a:lvl1pPr>
      <a:lvl2pPr marL="647700" indent="-325438" algn="l" defTabSz="914400" rtl="0" eaLnBrk="1" latinLnBrk="0" hangingPunct="1">
        <a:lnSpc>
          <a:spcPts val="2500"/>
        </a:lnSpc>
        <a:spcBef>
          <a:spcPts val="0"/>
        </a:spcBef>
        <a:buClr>
          <a:srgbClr val="F68B1F"/>
        </a:buClr>
        <a:buFont typeface="Arial" pitchFamily="34" charset="0"/>
        <a:buChar char="•"/>
        <a:defRPr sz="2000" kern="1200">
          <a:solidFill>
            <a:srgbClr val="000000"/>
          </a:solidFill>
          <a:latin typeface="+mn-lt"/>
          <a:ea typeface="+mn-ea"/>
          <a:cs typeface="+mn-cs"/>
        </a:defRPr>
      </a:lvl2pPr>
      <a:lvl3pPr marL="969963" indent="-323850" algn="l" defTabSz="914400" rtl="0" eaLnBrk="1" latinLnBrk="0" hangingPunct="1">
        <a:lnSpc>
          <a:spcPts val="2500"/>
        </a:lnSpc>
        <a:spcBef>
          <a:spcPts val="0"/>
        </a:spcBef>
        <a:buClr>
          <a:srgbClr val="F68B1F"/>
        </a:buClr>
        <a:buFont typeface="Arial" pitchFamily="34" charset="0"/>
        <a:buChar char="•"/>
        <a:defRPr sz="2000" kern="1200">
          <a:solidFill>
            <a:srgbClr val="000000"/>
          </a:solidFill>
          <a:latin typeface="+mn-lt"/>
          <a:ea typeface="+mn-ea"/>
          <a:cs typeface="+mn-cs"/>
        </a:defRPr>
      </a:lvl3pPr>
      <a:lvl4pPr marL="1293813" indent="-322263" algn="l" defTabSz="914400" rtl="0" eaLnBrk="1" latinLnBrk="0" hangingPunct="1">
        <a:lnSpc>
          <a:spcPts val="2500"/>
        </a:lnSpc>
        <a:spcBef>
          <a:spcPts val="0"/>
        </a:spcBef>
        <a:buClr>
          <a:srgbClr val="F68B1F"/>
        </a:buClr>
        <a:buFont typeface="Arial" pitchFamily="34" charset="0"/>
        <a:buChar char="•"/>
        <a:defRPr sz="2000" kern="1200">
          <a:solidFill>
            <a:srgbClr val="000000"/>
          </a:solidFill>
          <a:latin typeface="+mn-lt"/>
          <a:ea typeface="+mn-ea"/>
          <a:cs typeface="+mn-cs"/>
        </a:defRPr>
      </a:lvl4pPr>
      <a:lvl5pPr marL="1619250" indent="-323850" algn="l" defTabSz="914400" rtl="0" eaLnBrk="1" latinLnBrk="0" hangingPunct="1">
        <a:lnSpc>
          <a:spcPts val="2500"/>
        </a:lnSpc>
        <a:spcBef>
          <a:spcPts val="0"/>
        </a:spcBef>
        <a:buClr>
          <a:srgbClr val="F68B1F"/>
        </a:buClr>
        <a:buFont typeface="Arial"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24.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3.png"/><Relationship Id="rId17" Type="http://schemas.openxmlformats.org/officeDocument/2006/relationships/image" Target="../media/image29.jpeg"/><Relationship Id="rId2" Type="http://schemas.openxmlformats.org/officeDocument/2006/relationships/image" Target="../media/image14.png"/><Relationship Id="rId16"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2.png"/><Relationship Id="rId5" Type="http://schemas.openxmlformats.org/officeDocument/2006/relationships/image" Target="../media/image17.png"/><Relationship Id="rId15" Type="http://schemas.openxmlformats.org/officeDocument/2006/relationships/image" Target="../media/image26.png"/><Relationship Id="rId10" Type="http://schemas.openxmlformats.org/officeDocument/2006/relationships/image" Target="../media/image21.svg"/><Relationship Id="rId4" Type="http://schemas.openxmlformats.org/officeDocument/2006/relationships/image" Target="../media/image16.png"/><Relationship Id="rId9" Type="http://schemas.openxmlformats.org/officeDocument/2006/relationships/image" Target="../media/image20.png"/><Relationship Id="rId14"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5.png"/><Relationship Id="rId7" Type="http://schemas.openxmlformats.org/officeDocument/2006/relationships/image" Target="../media/image22.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6.png"/><Relationship Id="rId5" Type="http://schemas.openxmlformats.org/officeDocument/2006/relationships/image" Target="../media/image17.png"/><Relationship Id="rId10" Type="http://schemas.openxmlformats.org/officeDocument/2006/relationships/image" Target="../media/image25.png"/><Relationship Id="rId4" Type="http://schemas.openxmlformats.org/officeDocument/2006/relationships/image" Target="../media/image16.png"/><Relationship Id="rId9" Type="http://schemas.openxmlformats.org/officeDocument/2006/relationships/image" Target="../media/image24.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6.pn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5.png"/><Relationship Id="rId5" Type="http://schemas.openxmlformats.org/officeDocument/2006/relationships/image" Target="../media/image16.png"/><Relationship Id="rId10" Type="http://schemas.openxmlformats.org/officeDocument/2006/relationships/image" Target="../media/image24.svg"/><Relationship Id="rId4" Type="http://schemas.openxmlformats.org/officeDocument/2006/relationships/image" Target="../media/image15.png"/><Relationship Id="rId9"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24.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2.png"/><Relationship Id="rId5" Type="http://schemas.openxmlformats.org/officeDocument/2006/relationships/image" Target="../media/image17.png"/><Relationship Id="rId15" Type="http://schemas.openxmlformats.org/officeDocument/2006/relationships/image" Target="../media/image26.png"/><Relationship Id="rId10" Type="http://schemas.openxmlformats.org/officeDocument/2006/relationships/image" Target="../media/image21.svg"/><Relationship Id="rId4" Type="http://schemas.openxmlformats.org/officeDocument/2006/relationships/image" Target="../media/image16.png"/><Relationship Id="rId9" Type="http://schemas.openxmlformats.org/officeDocument/2006/relationships/image" Target="../media/image20.png"/><Relationship Id="rId14"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24.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3.png"/><Relationship Id="rId17" Type="http://schemas.openxmlformats.org/officeDocument/2006/relationships/image" Target="../media/image29.jpeg"/><Relationship Id="rId2" Type="http://schemas.openxmlformats.org/officeDocument/2006/relationships/image" Target="../media/image14.png"/><Relationship Id="rId16"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2.png"/><Relationship Id="rId5" Type="http://schemas.openxmlformats.org/officeDocument/2006/relationships/image" Target="../media/image17.png"/><Relationship Id="rId15" Type="http://schemas.openxmlformats.org/officeDocument/2006/relationships/image" Target="../media/image26.png"/><Relationship Id="rId10" Type="http://schemas.openxmlformats.org/officeDocument/2006/relationships/image" Target="../media/image21.svg"/><Relationship Id="rId4" Type="http://schemas.openxmlformats.org/officeDocument/2006/relationships/image" Target="../media/image16.png"/><Relationship Id="rId9" Type="http://schemas.openxmlformats.org/officeDocument/2006/relationships/image" Target="../media/image20.png"/><Relationship Id="rId14" Type="http://schemas.openxmlformats.org/officeDocument/2006/relationships/image" Target="../media/image25.png"/></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8.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24.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2.png"/><Relationship Id="rId5" Type="http://schemas.openxmlformats.org/officeDocument/2006/relationships/image" Target="../media/image17.png"/><Relationship Id="rId15" Type="http://schemas.openxmlformats.org/officeDocument/2006/relationships/image" Target="../media/image26.png"/><Relationship Id="rId10" Type="http://schemas.openxmlformats.org/officeDocument/2006/relationships/image" Target="../media/image21.svg"/><Relationship Id="rId4" Type="http://schemas.openxmlformats.org/officeDocument/2006/relationships/image" Target="../media/image16.png"/><Relationship Id="rId9" Type="http://schemas.openxmlformats.org/officeDocument/2006/relationships/image" Target="../media/image20.png"/><Relationship Id="rId14"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846000" y="1240741"/>
            <a:ext cx="7452000" cy="533400"/>
          </a:xfrm>
        </p:spPr>
        <p:txBody>
          <a:bodyPr/>
          <a:lstStyle/>
          <a:p>
            <a:r>
              <a:rPr lang="nl-NL" dirty="0"/>
              <a:t>Nefrotisch syndroom bij kinderen</a:t>
            </a:r>
          </a:p>
        </p:txBody>
      </p:sp>
      <p:sp>
        <p:nvSpPr>
          <p:cNvPr id="5" name="Ondertitel 4"/>
          <p:cNvSpPr>
            <a:spLocks noGrp="1"/>
          </p:cNvSpPr>
          <p:nvPr>
            <p:ph type="subTitle" idx="1"/>
          </p:nvPr>
        </p:nvSpPr>
        <p:spPr>
          <a:xfrm>
            <a:off x="845540" y="1887488"/>
            <a:ext cx="7452000" cy="533400"/>
          </a:xfrm>
        </p:spPr>
        <p:txBody>
          <a:bodyPr/>
          <a:lstStyle/>
          <a:p>
            <a:r>
              <a:rPr lang="nl-NL" dirty="0"/>
              <a:t>Webinar NVN</a:t>
            </a:r>
          </a:p>
        </p:txBody>
      </p:sp>
      <p:sp>
        <p:nvSpPr>
          <p:cNvPr id="9" name="Tijdelijke aanduiding voor tekst 8"/>
          <p:cNvSpPr>
            <a:spLocks noGrp="1"/>
          </p:cNvSpPr>
          <p:nvPr>
            <p:ph type="body" sz="quarter" idx="10"/>
          </p:nvPr>
        </p:nvSpPr>
        <p:spPr>
          <a:xfrm>
            <a:off x="846000" y="3789040"/>
            <a:ext cx="5346157" cy="635000"/>
          </a:xfrm>
        </p:spPr>
        <p:txBody>
          <a:bodyPr/>
          <a:lstStyle/>
          <a:p>
            <a:r>
              <a:rPr lang="nl-NL" dirty="0"/>
              <a:t>Michiel Schreuder</a:t>
            </a:r>
          </a:p>
          <a:p>
            <a:r>
              <a:rPr lang="nl-NL" dirty="0"/>
              <a:t>Kinderarts-kindernefroloog</a:t>
            </a:r>
          </a:p>
          <a:p>
            <a:r>
              <a:rPr lang="nl-NL" dirty="0"/>
              <a:t>4 oktober 2021</a:t>
            </a:r>
          </a:p>
        </p:txBody>
      </p:sp>
    </p:spTree>
    <p:extLst>
      <p:ext uri="{BB962C8B-B14F-4D97-AF65-F5344CB8AC3E}">
        <p14:creationId xmlns:p14="http://schemas.microsoft.com/office/powerpoint/2010/main" val="1910214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6097B9-6DE4-4CD1-AB53-66663E46F767}"/>
              </a:ext>
            </a:extLst>
          </p:cNvPr>
          <p:cNvSpPr>
            <a:spLocks noGrp="1"/>
          </p:cNvSpPr>
          <p:nvPr>
            <p:ph type="title"/>
          </p:nvPr>
        </p:nvSpPr>
        <p:spPr/>
        <p:txBody>
          <a:bodyPr/>
          <a:lstStyle/>
          <a:p>
            <a:r>
              <a:rPr lang="nl-NL" dirty="0"/>
              <a:t>Behandeling 1</a:t>
            </a:r>
            <a:r>
              <a:rPr lang="nl-NL" baseline="30000" dirty="0"/>
              <a:t>e</a:t>
            </a:r>
            <a:r>
              <a:rPr lang="nl-NL" dirty="0"/>
              <a:t> presentatie NS</a:t>
            </a:r>
          </a:p>
        </p:txBody>
      </p:sp>
      <p:sp>
        <p:nvSpPr>
          <p:cNvPr id="3" name="Tijdelijke aanduiding voor inhoud 2">
            <a:extLst>
              <a:ext uri="{FF2B5EF4-FFF2-40B4-BE49-F238E27FC236}">
                <a16:creationId xmlns:a16="http://schemas.microsoft.com/office/drawing/2014/main" id="{CD901B8F-21DA-40E2-A8ED-49DA83C91D99}"/>
              </a:ext>
            </a:extLst>
          </p:cNvPr>
          <p:cNvSpPr>
            <a:spLocks noGrp="1"/>
          </p:cNvSpPr>
          <p:nvPr>
            <p:ph idx="1"/>
          </p:nvPr>
        </p:nvSpPr>
        <p:spPr>
          <a:xfrm>
            <a:off x="539552" y="1814635"/>
            <a:ext cx="8100000" cy="4854725"/>
          </a:xfrm>
        </p:spPr>
        <p:txBody>
          <a:bodyPr/>
          <a:lstStyle/>
          <a:p>
            <a:pPr>
              <a:lnSpc>
                <a:spcPct val="100000"/>
              </a:lnSpc>
            </a:pPr>
            <a:r>
              <a:rPr lang="nl-NL" sz="2400" dirty="0"/>
              <a:t>6 + 6 weken</a:t>
            </a:r>
          </a:p>
          <a:p>
            <a:pPr marL="0" indent="0">
              <a:lnSpc>
                <a:spcPct val="100000"/>
              </a:lnSpc>
              <a:buNone/>
            </a:pPr>
            <a:r>
              <a:rPr lang="nl-NL" sz="2400" dirty="0"/>
              <a:t>	vs.</a:t>
            </a:r>
          </a:p>
          <a:p>
            <a:pPr>
              <a:lnSpc>
                <a:spcPct val="100000"/>
              </a:lnSpc>
            </a:pPr>
            <a:r>
              <a:rPr lang="nl-NL" sz="2400" dirty="0"/>
              <a:t>4 + 4 weken</a:t>
            </a:r>
          </a:p>
          <a:p>
            <a:pPr>
              <a:lnSpc>
                <a:spcPct val="100000"/>
              </a:lnSpc>
            </a:pPr>
            <a:endParaRPr lang="nl-NL" sz="2400" dirty="0"/>
          </a:p>
          <a:p>
            <a:pPr>
              <a:lnSpc>
                <a:spcPct val="100000"/>
              </a:lnSpc>
            </a:pPr>
            <a:endParaRPr lang="nl-NL" sz="2400" dirty="0"/>
          </a:p>
          <a:p>
            <a:pPr>
              <a:lnSpc>
                <a:spcPct val="100000"/>
              </a:lnSpc>
            </a:pPr>
            <a:endParaRPr lang="nl-NL" sz="2400" dirty="0"/>
          </a:p>
          <a:p>
            <a:pPr>
              <a:lnSpc>
                <a:spcPct val="100000"/>
              </a:lnSpc>
            </a:pPr>
            <a:endParaRPr lang="nl-NL" sz="2400" dirty="0"/>
          </a:p>
          <a:p>
            <a:pPr>
              <a:lnSpc>
                <a:spcPct val="100000"/>
              </a:lnSpc>
            </a:pPr>
            <a:endParaRPr lang="nl-NL" sz="2400" dirty="0"/>
          </a:p>
          <a:p>
            <a:pPr>
              <a:lnSpc>
                <a:spcPct val="100000"/>
              </a:lnSpc>
            </a:pPr>
            <a:endParaRPr lang="nl-NL" sz="2400" dirty="0"/>
          </a:p>
          <a:p>
            <a:pPr marL="0" indent="0">
              <a:lnSpc>
                <a:spcPct val="100000"/>
              </a:lnSpc>
              <a:buNone/>
            </a:pPr>
            <a:r>
              <a:rPr lang="nl-NL" sz="2400" dirty="0"/>
              <a:t>	6 + 6 weken lijkt toch beter te zijn</a:t>
            </a:r>
          </a:p>
          <a:p>
            <a:pPr>
              <a:lnSpc>
                <a:spcPct val="100000"/>
              </a:lnSpc>
            </a:pPr>
            <a:r>
              <a:rPr lang="nl-NL" sz="2400" dirty="0"/>
              <a:t>Minder snel recidief</a:t>
            </a:r>
          </a:p>
          <a:p>
            <a:pPr>
              <a:lnSpc>
                <a:spcPct val="100000"/>
              </a:lnSpc>
            </a:pPr>
            <a:r>
              <a:rPr lang="nl-NL" sz="2400" dirty="0"/>
              <a:t>Minder recidieven in 2 jaar erna</a:t>
            </a:r>
          </a:p>
          <a:p>
            <a:pPr>
              <a:lnSpc>
                <a:spcPct val="100000"/>
              </a:lnSpc>
            </a:pPr>
            <a:r>
              <a:rPr lang="nl-NL" sz="2400" dirty="0"/>
              <a:t>FRNS even vaak</a:t>
            </a:r>
          </a:p>
          <a:p>
            <a:pPr>
              <a:lnSpc>
                <a:spcPct val="100000"/>
              </a:lnSpc>
            </a:pPr>
            <a:endParaRPr lang="nl-NL" sz="2400" dirty="0"/>
          </a:p>
        </p:txBody>
      </p:sp>
      <p:pic>
        <p:nvPicPr>
          <p:cNvPr id="4" name="Afbeelding 3">
            <a:extLst>
              <a:ext uri="{FF2B5EF4-FFF2-40B4-BE49-F238E27FC236}">
                <a16:creationId xmlns:a16="http://schemas.microsoft.com/office/drawing/2014/main" id="{F640FD66-0D4F-4C72-98B2-B629406D0CDF}"/>
              </a:ext>
            </a:extLst>
          </p:cNvPr>
          <p:cNvPicPr>
            <a:picLocks noChangeAspect="1"/>
          </p:cNvPicPr>
          <p:nvPr/>
        </p:nvPicPr>
        <p:blipFill rotWithShape="1">
          <a:blip r:embed="rId2"/>
          <a:srcRect b="17809"/>
          <a:stretch/>
        </p:blipFill>
        <p:spPr>
          <a:xfrm>
            <a:off x="17552" y="1537744"/>
            <a:ext cx="9144000" cy="3259408"/>
          </a:xfrm>
          <a:prstGeom prst="rect">
            <a:avLst/>
          </a:prstGeom>
        </p:spPr>
      </p:pic>
      <p:sp>
        <p:nvSpPr>
          <p:cNvPr id="5" name="Pijl: rechts 4">
            <a:extLst>
              <a:ext uri="{FF2B5EF4-FFF2-40B4-BE49-F238E27FC236}">
                <a16:creationId xmlns:a16="http://schemas.microsoft.com/office/drawing/2014/main" id="{7A1C5FBC-B97C-4568-A34F-A94CBD9B6993}"/>
              </a:ext>
            </a:extLst>
          </p:cNvPr>
          <p:cNvSpPr/>
          <p:nvPr/>
        </p:nvSpPr>
        <p:spPr>
          <a:xfrm>
            <a:off x="522000" y="5157192"/>
            <a:ext cx="73763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355201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6097B9-6DE4-4CD1-AB53-66663E46F767}"/>
              </a:ext>
            </a:extLst>
          </p:cNvPr>
          <p:cNvSpPr>
            <a:spLocks noGrp="1"/>
          </p:cNvSpPr>
          <p:nvPr>
            <p:ph type="title"/>
          </p:nvPr>
        </p:nvSpPr>
        <p:spPr/>
        <p:txBody>
          <a:bodyPr/>
          <a:lstStyle/>
          <a:p>
            <a:r>
              <a:rPr lang="nl-NL" dirty="0"/>
              <a:t>Behandeling 1</a:t>
            </a:r>
            <a:r>
              <a:rPr lang="nl-NL" baseline="30000" dirty="0"/>
              <a:t>e</a:t>
            </a:r>
            <a:r>
              <a:rPr lang="nl-NL" dirty="0"/>
              <a:t> presentatie NS</a:t>
            </a:r>
          </a:p>
        </p:txBody>
      </p:sp>
      <p:sp>
        <p:nvSpPr>
          <p:cNvPr id="3" name="Tijdelijke aanduiding voor inhoud 2">
            <a:extLst>
              <a:ext uri="{FF2B5EF4-FFF2-40B4-BE49-F238E27FC236}">
                <a16:creationId xmlns:a16="http://schemas.microsoft.com/office/drawing/2014/main" id="{CD901B8F-21DA-40E2-A8ED-49DA83C91D99}"/>
              </a:ext>
            </a:extLst>
          </p:cNvPr>
          <p:cNvSpPr>
            <a:spLocks noGrp="1"/>
          </p:cNvSpPr>
          <p:nvPr>
            <p:ph idx="1"/>
          </p:nvPr>
        </p:nvSpPr>
        <p:spPr/>
        <p:txBody>
          <a:bodyPr/>
          <a:lstStyle/>
          <a:p>
            <a:endParaRPr lang="nl-NL" dirty="0"/>
          </a:p>
        </p:txBody>
      </p:sp>
      <p:grpSp>
        <p:nvGrpSpPr>
          <p:cNvPr id="5" name="Groep 4">
            <a:extLst>
              <a:ext uri="{FF2B5EF4-FFF2-40B4-BE49-F238E27FC236}">
                <a16:creationId xmlns:a16="http://schemas.microsoft.com/office/drawing/2014/main" id="{FC84DB1B-D217-4EE2-BABB-F6F5106EA5D6}"/>
              </a:ext>
            </a:extLst>
          </p:cNvPr>
          <p:cNvGrpSpPr/>
          <p:nvPr/>
        </p:nvGrpSpPr>
        <p:grpSpPr>
          <a:xfrm>
            <a:off x="5316279" y="2750905"/>
            <a:ext cx="2263156" cy="2152010"/>
            <a:chOff x="3228906" y="1151620"/>
            <a:chExt cx="3017541" cy="2869346"/>
          </a:xfrm>
        </p:grpSpPr>
        <p:grpSp>
          <p:nvGrpSpPr>
            <p:cNvPr id="6" name="Groep 5">
              <a:extLst>
                <a:ext uri="{FF2B5EF4-FFF2-40B4-BE49-F238E27FC236}">
                  <a16:creationId xmlns:a16="http://schemas.microsoft.com/office/drawing/2014/main" id="{B0BF3361-1CB4-4C73-BF5D-60AB5AF220DF}"/>
                </a:ext>
              </a:extLst>
            </p:cNvPr>
            <p:cNvGrpSpPr/>
            <p:nvPr/>
          </p:nvGrpSpPr>
          <p:grpSpPr>
            <a:xfrm>
              <a:off x="3228906" y="1151620"/>
              <a:ext cx="3017541" cy="2746029"/>
              <a:chOff x="3245808" y="1110017"/>
              <a:chExt cx="3017541" cy="2746029"/>
            </a:xfrm>
          </p:grpSpPr>
          <p:pic>
            <p:nvPicPr>
              <p:cNvPr id="9" name="Afbeelding 8">
                <a:extLst>
                  <a:ext uri="{FF2B5EF4-FFF2-40B4-BE49-F238E27FC236}">
                    <a16:creationId xmlns:a16="http://schemas.microsoft.com/office/drawing/2014/main" id="{F5E43865-C149-40F0-BDC4-13B423228C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24680" y="1887644"/>
                <a:ext cx="641769" cy="641769"/>
              </a:xfrm>
              <a:prstGeom prst="rect">
                <a:avLst/>
              </a:prstGeom>
            </p:spPr>
          </p:pic>
          <p:pic>
            <p:nvPicPr>
              <p:cNvPr id="10" name="Afbeelding 9">
                <a:extLst>
                  <a:ext uri="{FF2B5EF4-FFF2-40B4-BE49-F238E27FC236}">
                    <a16:creationId xmlns:a16="http://schemas.microsoft.com/office/drawing/2014/main" id="{95FE5D25-CE60-4436-B9E7-587816D8DE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8725" y="1551102"/>
                <a:ext cx="602855" cy="602855"/>
              </a:xfrm>
              <a:prstGeom prst="rect">
                <a:avLst/>
              </a:prstGeom>
            </p:spPr>
          </p:pic>
          <p:pic>
            <p:nvPicPr>
              <p:cNvPr id="11" name="Afbeelding 10">
                <a:extLst>
                  <a:ext uri="{FF2B5EF4-FFF2-40B4-BE49-F238E27FC236}">
                    <a16:creationId xmlns:a16="http://schemas.microsoft.com/office/drawing/2014/main" id="{EE69BDE1-D119-41F3-8DA0-C5AD245CB9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5035" y="1891217"/>
                <a:ext cx="602855" cy="602855"/>
              </a:xfrm>
              <a:prstGeom prst="rect">
                <a:avLst/>
              </a:prstGeom>
            </p:spPr>
          </p:pic>
          <p:pic>
            <p:nvPicPr>
              <p:cNvPr id="12" name="Afbeelding 11">
                <a:extLst>
                  <a:ext uri="{FF2B5EF4-FFF2-40B4-BE49-F238E27FC236}">
                    <a16:creationId xmlns:a16="http://schemas.microsoft.com/office/drawing/2014/main" id="{DF9775B2-5A46-42F7-8D14-1A7AFD4E81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2235" y="2491936"/>
                <a:ext cx="597477" cy="597477"/>
              </a:xfrm>
              <a:prstGeom prst="rect">
                <a:avLst/>
              </a:prstGeom>
            </p:spPr>
          </p:pic>
          <p:pic>
            <p:nvPicPr>
              <p:cNvPr id="13" name="Afbeelding 12">
                <a:extLst>
                  <a:ext uri="{FF2B5EF4-FFF2-40B4-BE49-F238E27FC236}">
                    <a16:creationId xmlns:a16="http://schemas.microsoft.com/office/drawing/2014/main" id="{ADEE3342-FA01-4E5D-8290-A9EC2EC563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0675" y="2162546"/>
                <a:ext cx="602855" cy="602855"/>
              </a:xfrm>
              <a:prstGeom prst="rect">
                <a:avLst/>
              </a:prstGeom>
            </p:spPr>
          </p:pic>
          <p:pic>
            <p:nvPicPr>
              <p:cNvPr id="14" name="Afbeelding 13">
                <a:extLst>
                  <a:ext uri="{FF2B5EF4-FFF2-40B4-BE49-F238E27FC236}">
                    <a16:creationId xmlns:a16="http://schemas.microsoft.com/office/drawing/2014/main" id="{60E51809-159D-449C-8B2E-8CED59DF3D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56662" y="2729589"/>
                <a:ext cx="597477" cy="597477"/>
              </a:xfrm>
              <a:prstGeom prst="rect">
                <a:avLst/>
              </a:prstGeom>
            </p:spPr>
          </p:pic>
          <p:pic>
            <p:nvPicPr>
              <p:cNvPr id="15" name="Afbeelding 14">
                <a:extLst>
                  <a:ext uri="{FF2B5EF4-FFF2-40B4-BE49-F238E27FC236}">
                    <a16:creationId xmlns:a16="http://schemas.microsoft.com/office/drawing/2014/main" id="{90D2B897-3FFD-4A03-B2E5-77F3433633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5808" y="2352818"/>
                <a:ext cx="641769" cy="641769"/>
              </a:xfrm>
              <a:prstGeom prst="rect">
                <a:avLst/>
              </a:prstGeom>
            </p:spPr>
          </p:pic>
          <p:pic>
            <p:nvPicPr>
              <p:cNvPr id="16" name="Afbeelding 15">
                <a:extLst>
                  <a:ext uri="{FF2B5EF4-FFF2-40B4-BE49-F238E27FC236}">
                    <a16:creationId xmlns:a16="http://schemas.microsoft.com/office/drawing/2014/main" id="{69D32574-5B0B-48D0-BBD0-AAB6C86B3D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276" y="3075417"/>
                <a:ext cx="641769" cy="641769"/>
              </a:xfrm>
              <a:prstGeom prst="rect">
                <a:avLst/>
              </a:prstGeom>
            </p:spPr>
          </p:pic>
          <p:pic>
            <p:nvPicPr>
              <p:cNvPr id="17" name="Afbeelding 16">
                <a:extLst>
                  <a:ext uri="{FF2B5EF4-FFF2-40B4-BE49-F238E27FC236}">
                    <a16:creationId xmlns:a16="http://schemas.microsoft.com/office/drawing/2014/main" id="{5212C6BA-6990-43BD-91E6-D5A87C9EE2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77405" y="2515582"/>
                <a:ext cx="602855" cy="602855"/>
              </a:xfrm>
              <a:prstGeom prst="rect">
                <a:avLst/>
              </a:prstGeom>
            </p:spPr>
          </p:pic>
          <p:pic>
            <p:nvPicPr>
              <p:cNvPr id="18" name="Afbeelding 17">
                <a:extLst>
                  <a:ext uri="{FF2B5EF4-FFF2-40B4-BE49-F238E27FC236}">
                    <a16:creationId xmlns:a16="http://schemas.microsoft.com/office/drawing/2014/main" id="{0F180DFC-3689-475F-9BAE-6B6A46D058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8983" y="3253191"/>
                <a:ext cx="602855" cy="602855"/>
              </a:xfrm>
              <a:prstGeom prst="rect">
                <a:avLst/>
              </a:prstGeom>
            </p:spPr>
          </p:pic>
          <p:pic>
            <p:nvPicPr>
              <p:cNvPr id="19" name="Afbeelding 18">
                <a:extLst>
                  <a:ext uri="{FF2B5EF4-FFF2-40B4-BE49-F238E27FC236}">
                    <a16:creationId xmlns:a16="http://schemas.microsoft.com/office/drawing/2014/main" id="{25DBAB4A-739C-47B3-AE5C-AF39E007AC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6204" y="3231885"/>
                <a:ext cx="602855" cy="602855"/>
              </a:xfrm>
              <a:prstGeom prst="rect">
                <a:avLst/>
              </a:prstGeom>
            </p:spPr>
          </p:pic>
          <p:pic>
            <p:nvPicPr>
              <p:cNvPr id="20" name="Afbeelding 19">
                <a:extLst>
                  <a:ext uri="{FF2B5EF4-FFF2-40B4-BE49-F238E27FC236}">
                    <a16:creationId xmlns:a16="http://schemas.microsoft.com/office/drawing/2014/main" id="{AA1E176C-39DF-4F94-83FA-5C3CC7BC6B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5047" y="3042696"/>
                <a:ext cx="597477" cy="597477"/>
              </a:xfrm>
              <a:prstGeom prst="rect">
                <a:avLst/>
              </a:prstGeom>
            </p:spPr>
          </p:pic>
          <p:pic>
            <p:nvPicPr>
              <p:cNvPr id="21" name="Afbeelding 20">
                <a:extLst>
                  <a:ext uri="{FF2B5EF4-FFF2-40B4-BE49-F238E27FC236}">
                    <a16:creationId xmlns:a16="http://schemas.microsoft.com/office/drawing/2014/main" id="{D80CC332-33A7-4144-A318-C0F05509FE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7835" y="1110017"/>
                <a:ext cx="602855" cy="602855"/>
              </a:xfrm>
              <a:prstGeom prst="rect">
                <a:avLst/>
              </a:prstGeom>
            </p:spPr>
          </p:pic>
          <p:pic>
            <p:nvPicPr>
              <p:cNvPr id="22" name="Afbeelding 21">
                <a:extLst>
                  <a:ext uri="{FF2B5EF4-FFF2-40B4-BE49-F238E27FC236}">
                    <a16:creationId xmlns:a16="http://schemas.microsoft.com/office/drawing/2014/main" id="{6EF41826-2BB1-4EBF-AC07-A608C72133D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21580" y="2611422"/>
                <a:ext cx="641769" cy="641769"/>
              </a:xfrm>
              <a:prstGeom prst="rect">
                <a:avLst/>
              </a:prstGeom>
            </p:spPr>
          </p:pic>
          <p:sp>
            <p:nvSpPr>
              <p:cNvPr id="23" name="Ovaal 22">
                <a:extLst>
                  <a:ext uri="{FF2B5EF4-FFF2-40B4-BE49-F238E27FC236}">
                    <a16:creationId xmlns:a16="http://schemas.microsoft.com/office/drawing/2014/main" id="{4DCABD76-BA5C-4D40-A4D4-830293A3E5A5}"/>
                  </a:ext>
                </a:extLst>
              </p:cNvPr>
              <p:cNvSpPr/>
              <p:nvPr/>
            </p:nvSpPr>
            <p:spPr>
              <a:xfrm>
                <a:off x="3906355" y="1495163"/>
                <a:ext cx="269032" cy="24444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solidFill>
                    <a:schemeClr val="accent1">
                      <a:lumMod val="50000"/>
                    </a:schemeClr>
                  </a:solidFill>
                </a:endParaRPr>
              </a:p>
            </p:txBody>
          </p:sp>
        </p:grpSp>
        <p:pic>
          <p:nvPicPr>
            <p:cNvPr id="7" name="Afbeelding 6">
              <a:extLst>
                <a:ext uri="{FF2B5EF4-FFF2-40B4-BE49-F238E27FC236}">
                  <a16:creationId xmlns:a16="http://schemas.microsoft.com/office/drawing/2014/main" id="{220C86FD-EA6C-4D4B-A2B4-051BE59009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8284" y="1907946"/>
              <a:ext cx="641769" cy="641769"/>
            </a:xfrm>
            <a:prstGeom prst="rect">
              <a:avLst/>
            </a:prstGeom>
          </p:spPr>
        </p:pic>
        <p:pic>
          <p:nvPicPr>
            <p:cNvPr id="8" name="Afbeelding 7">
              <a:extLst>
                <a:ext uri="{FF2B5EF4-FFF2-40B4-BE49-F238E27FC236}">
                  <a16:creationId xmlns:a16="http://schemas.microsoft.com/office/drawing/2014/main" id="{DEE199CF-769D-4D14-B932-A1948E710E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7699" y="3418111"/>
              <a:ext cx="602855" cy="602855"/>
            </a:xfrm>
            <a:prstGeom prst="rect">
              <a:avLst/>
            </a:prstGeom>
          </p:spPr>
        </p:pic>
      </p:grpSp>
      <p:sp>
        <p:nvSpPr>
          <p:cNvPr id="24" name="Rechthoek: afgeronde hoeken 23">
            <a:extLst>
              <a:ext uri="{FF2B5EF4-FFF2-40B4-BE49-F238E27FC236}">
                <a16:creationId xmlns:a16="http://schemas.microsoft.com/office/drawing/2014/main" id="{AD586460-C40A-4CAE-82F6-0BBE42A078C5}"/>
              </a:ext>
            </a:extLst>
          </p:cNvPr>
          <p:cNvSpPr/>
          <p:nvPr/>
        </p:nvSpPr>
        <p:spPr>
          <a:xfrm>
            <a:off x="841318" y="5010208"/>
            <a:ext cx="932750" cy="324036"/>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350" dirty="0">
                <a:solidFill>
                  <a:schemeClr val="accent1">
                    <a:lumMod val="50000"/>
                  </a:schemeClr>
                </a:solidFill>
              </a:rPr>
              <a:t>Duur</a:t>
            </a:r>
          </a:p>
        </p:txBody>
      </p:sp>
      <p:sp>
        <p:nvSpPr>
          <p:cNvPr id="25" name="Rechthoek: afgeronde hoeken 24">
            <a:extLst>
              <a:ext uri="{FF2B5EF4-FFF2-40B4-BE49-F238E27FC236}">
                <a16:creationId xmlns:a16="http://schemas.microsoft.com/office/drawing/2014/main" id="{EBC8BFB4-8388-4930-92EB-82634FB94842}"/>
              </a:ext>
            </a:extLst>
          </p:cNvPr>
          <p:cNvSpPr/>
          <p:nvPr/>
        </p:nvSpPr>
        <p:spPr>
          <a:xfrm>
            <a:off x="3241422" y="5007478"/>
            <a:ext cx="932750" cy="324036"/>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350" dirty="0">
                <a:solidFill>
                  <a:schemeClr val="accent1">
                    <a:lumMod val="50000"/>
                  </a:schemeClr>
                </a:solidFill>
              </a:rPr>
              <a:t>Dosering</a:t>
            </a:r>
          </a:p>
        </p:txBody>
      </p:sp>
      <p:sp>
        <p:nvSpPr>
          <p:cNvPr id="26" name="Rechthoek: afgeronde hoeken 25">
            <a:extLst>
              <a:ext uri="{FF2B5EF4-FFF2-40B4-BE49-F238E27FC236}">
                <a16:creationId xmlns:a16="http://schemas.microsoft.com/office/drawing/2014/main" id="{51ADE997-F35D-401B-9256-A3C63A1FBAC4}"/>
              </a:ext>
            </a:extLst>
          </p:cNvPr>
          <p:cNvSpPr/>
          <p:nvPr/>
        </p:nvSpPr>
        <p:spPr>
          <a:xfrm>
            <a:off x="5563128" y="5014435"/>
            <a:ext cx="1547673" cy="324036"/>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350" dirty="0">
                <a:solidFill>
                  <a:schemeClr val="accent1">
                    <a:lumMod val="50000"/>
                  </a:schemeClr>
                </a:solidFill>
              </a:rPr>
              <a:t>Therapie op maat</a:t>
            </a:r>
          </a:p>
        </p:txBody>
      </p:sp>
      <p:pic>
        <p:nvPicPr>
          <p:cNvPr id="27" name="Afbeelding 26">
            <a:extLst>
              <a:ext uri="{FF2B5EF4-FFF2-40B4-BE49-F238E27FC236}">
                <a16:creationId xmlns:a16="http://schemas.microsoft.com/office/drawing/2014/main" id="{8C93B36F-565A-4FF4-B087-DE383309107C}"/>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961" b="89844" l="586" r="98633">
                        <a14:foregroundMark x1="10352" y1="53125" x2="10352" y2="53125"/>
                        <a14:foregroundMark x1="5078" y1="54688" x2="5078" y2="54688"/>
                        <a14:foregroundMark x1="781" y1="57227" x2="781" y2="57227"/>
                        <a14:foregroundMark x1="93945" y1="40820" x2="93945" y2="40820"/>
                        <a14:foregroundMark x1="98633" y1="43555" x2="98633" y2="43555"/>
                      </a14:backgroundRemoval>
                    </a14:imgEffect>
                  </a14:imgLayer>
                </a14:imgProps>
              </a:ext>
            </a:extLst>
          </a:blip>
          <a:stretch>
            <a:fillRect/>
          </a:stretch>
        </p:blipFill>
        <p:spPr>
          <a:xfrm>
            <a:off x="2839340" y="3033728"/>
            <a:ext cx="1749256" cy="1749256"/>
          </a:xfrm>
          <a:prstGeom prst="rect">
            <a:avLst/>
          </a:prstGeom>
        </p:spPr>
      </p:pic>
      <p:pic>
        <p:nvPicPr>
          <p:cNvPr id="28" name="Graphic 27" descr="Dagagenda">
            <a:extLst>
              <a:ext uri="{FF2B5EF4-FFF2-40B4-BE49-F238E27FC236}">
                <a16:creationId xmlns:a16="http://schemas.microsoft.com/office/drawing/2014/main" id="{9A499E1F-A446-4E75-BE13-79A2905096C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72228" y="2949756"/>
            <a:ext cx="1749256" cy="1749256"/>
          </a:xfrm>
          <a:prstGeom prst="rect">
            <a:avLst/>
          </a:prstGeom>
        </p:spPr>
      </p:pic>
      <p:pic>
        <p:nvPicPr>
          <p:cNvPr id="29" name="Afbeelding 28">
            <a:extLst>
              <a:ext uri="{FF2B5EF4-FFF2-40B4-BE49-F238E27FC236}">
                <a16:creationId xmlns:a16="http://schemas.microsoft.com/office/drawing/2014/main" id="{0EB8B751-6DA9-4BCE-B8DF-3D676228CBD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708664" y="3952849"/>
            <a:ext cx="403687" cy="403687"/>
          </a:xfrm>
          <a:prstGeom prst="rect">
            <a:avLst/>
          </a:prstGeom>
        </p:spPr>
      </p:pic>
      <p:pic>
        <p:nvPicPr>
          <p:cNvPr id="30" name="Graphic 29" descr="Infuus">
            <a:extLst>
              <a:ext uri="{FF2B5EF4-FFF2-40B4-BE49-F238E27FC236}">
                <a16:creationId xmlns:a16="http://schemas.microsoft.com/office/drawing/2014/main" id="{3E4138E5-FE7A-4FBB-A14E-5ED6D5F1577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638800" y="3323325"/>
            <a:ext cx="530768" cy="530768"/>
          </a:xfrm>
          <a:prstGeom prst="rect">
            <a:avLst/>
          </a:prstGeom>
        </p:spPr>
      </p:pic>
      <p:pic>
        <p:nvPicPr>
          <p:cNvPr id="31" name="Afbeelding 30">
            <a:extLst>
              <a:ext uri="{FF2B5EF4-FFF2-40B4-BE49-F238E27FC236}">
                <a16:creationId xmlns:a16="http://schemas.microsoft.com/office/drawing/2014/main" id="{AC70D05B-5FD3-41C3-AFA3-7F758A21C5DC}"/>
              </a:ext>
            </a:extLst>
          </p:cNvPr>
          <p:cNvPicPr>
            <a:picLocks noChangeAspect="1"/>
          </p:cNvPicPr>
          <p:nvPr/>
        </p:nvPicPr>
        <p:blipFill>
          <a:blip r:embed="rId14"/>
          <a:stretch>
            <a:fillRect/>
          </a:stretch>
        </p:blipFill>
        <p:spPr>
          <a:xfrm>
            <a:off x="7649803" y="2750905"/>
            <a:ext cx="428369" cy="428369"/>
          </a:xfrm>
          <a:prstGeom prst="rect">
            <a:avLst/>
          </a:prstGeom>
        </p:spPr>
      </p:pic>
      <p:pic>
        <p:nvPicPr>
          <p:cNvPr id="32" name="Afbeelding 31">
            <a:extLst>
              <a:ext uri="{FF2B5EF4-FFF2-40B4-BE49-F238E27FC236}">
                <a16:creationId xmlns:a16="http://schemas.microsoft.com/office/drawing/2014/main" id="{99B301E4-2707-4D9E-B40A-BABC24DA6C57}"/>
              </a:ext>
            </a:extLst>
          </p:cNvPr>
          <p:cNvPicPr>
            <a:picLocks noChangeAspect="1"/>
          </p:cNvPicPr>
          <p:nvPr/>
        </p:nvPicPr>
        <p:blipFill>
          <a:blip r:embed="rId14"/>
          <a:stretch>
            <a:fillRect/>
          </a:stretch>
        </p:blipFill>
        <p:spPr>
          <a:xfrm>
            <a:off x="7860263" y="2781909"/>
            <a:ext cx="428369" cy="428369"/>
          </a:xfrm>
          <a:prstGeom prst="rect">
            <a:avLst/>
          </a:prstGeom>
        </p:spPr>
      </p:pic>
      <p:cxnSp>
        <p:nvCxnSpPr>
          <p:cNvPr id="33" name="Rechte verbindingslijn met pijl 32">
            <a:extLst>
              <a:ext uri="{FF2B5EF4-FFF2-40B4-BE49-F238E27FC236}">
                <a16:creationId xmlns:a16="http://schemas.microsoft.com/office/drawing/2014/main" id="{0280BC46-0ABD-4639-8863-2F076E1581A1}"/>
              </a:ext>
            </a:extLst>
          </p:cNvPr>
          <p:cNvCxnSpPr/>
          <p:nvPr/>
        </p:nvCxnSpPr>
        <p:spPr>
          <a:xfrm>
            <a:off x="6715039" y="3923669"/>
            <a:ext cx="363274" cy="0"/>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34" name="Groep 33">
            <a:extLst>
              <a:ext uri="{FF2B5EF4-FFF2-40B4-BE49-F238E27FC236}">
                <a16:creationId xmlns:a16="http://schemas.microsoft.com/office/drawing/2014/main" id="{F11BC5BB-46A6-41C3-9811-A16BBD591226}"/>
              </a:ext>
            </a:extLst>
          </p:cNvPr>
          <p:cNvGrpSpPr/>
          <p:nvPr/>
        </p:nvGrpSpPr>
        <p:grpSpPr>
          <a:xfrm>
            <a:off x="7580444" y="4486363"/>
            <a:ext cx="516424" cy="403687"/>
            <a:chOff x="10107258" y="4838817"/>
            <a:chExt cx="688565" cy="538249"/>
          </a:xfrm>
        </p:grpSpPr>
        <p:pic>
          <p:nvPicPr>
            <p:cNvPr id="35" name="Afbeelding 34">
              <a:extLst>
                <a:ext uri="{FF2B5EF4-FFF2-40B4-BE49-F238E27FC236}">
                  <a16:creationId xmlns:a16="http://schemas.microsoft.com/office/drawing/2014/main" id="{B21E5992-9F80-45D1-8B43-2F3DCFB05E28}"/>
                </a:ext>
              </a:extLst>
            </p:cNvPr>
            <p:cNvPicPr>
              <a:picLocks noChangeAspect="1"/>
            </p:cNvPicPr>
            <p:nvPr/>
          </p:nvPicPr>
          <p:blipFill>
            <a:blip r:embed="rId11" cstate="print">
              <a:grayscl/>
              <a:extLst>
                <a:ext uri="{28A0092B-C50C-407E-A947-70E740481C1C}">
                  <a14:useLocalDpi xmlns:a14="http://schemas.microsoft.com/office/drawing/2010/main" val="0"/>
                </a:ext>
              </a:extLst>
            </a:blip>
            <a:stretch>
              <a:fillRect/>
            </a:stretch>
          </p:blipFill>
          <p:spPr>
            <a:xfrm>
              <a:off x="10107258" y="4838817"/>
              <a:ext cx="538249" cy="538249"/>
            </a:xfrm>
            <a:prstGeom prst="rect">
              <a:avLst/>
            </a:prstGeom>
          </p:spPr>
        </p:pic>
        <p:pic>
          <p:nvPicPr>
            <p:cNvPr id="36" name="Afbeelding 35">
              <a:extLst>
                <a:ext uri="{FF2B5EF4-FFF2-40B4-BE49-F238E27FC236}">
                  <a16:creationId xmlns:a16="http://schemas.microsoft.com/office/drawing/2014/main" id="{383DD3D8-FD84-4451-9749-B4AEF891E58B}"/>
                </a:ext>
              </a:extLst>
            </p:cNvPr>
            <p:cNvPicPr>
              <a:picLocks noChangeAspect="1"/>
            </p:cNvPicPr>
            <p:nvPr/>
          </p:nvPicPr>
          <p:blipFill rotWithShape="1">
            <a:blip r:embed="rId15">
              <a:duotone>
                <a:srgbClr val="A5A5A5">
                  <a:shade val="45000"/>
                  <a:satMod val="135000"/>
                </a:srgbClr>
                <a:prstClr val="white"/>
              </a:duotone>
            </a:blip>
            <a:srcRect l="49405" t="24709" b="33647"/>
            <a:stretch/>
          </p:blipFill>
          <p:spPr>
            <a:xfrm rot="3633679">
              <a:off x="10536062" y="5068529"/>
              <a:ext cx="254250" cy="265272"/>
            </a:xfrm>
            <a:prstGeom prst="rect">
              <a:avLst/>
            </a:prstGeom>
          </p:spPr>
        </p:pic>
        <p:sp>
          <p:nvSpPr>
            <p:cNvPr id="37" name="Rechthoek 36">
              <a:extLst>
                <a:ext uri="{FF2B5EF4-FFF2-40B4-BE49-F238E27FC236}">
                  <a16:creationId xmlns:a16="http://schemas.microsoft.com/office/drawing/2014/main" id="{26ED9C52-1BB2-4ABE-B0BB-A431B31C18E0}"/>
                </a:ext>
              </a:extLst>
            </p:cNvPr>
            <p:cNvSpPr/>
            <p:nvPr/>
          </p:nvSpPr>
          <p:spPr>
            <a:xfrm>
              <a:off x="10663187" y="4969474"/>
              <a:ext cx="107708" cy="855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schemeClr val="accent1">
                    <a:lumMod val="50000"/>
                  </a:schemeClr>
                </a:solidFill>
              </a:endParaRPr>
            </a:p>
          </p:txBody>
        </p:sp>
      </p:grpSp>
      <p:sp>
        <p:nvSpPr>
          <p:cNvPr id="38" name="Tijdelijke aanduiding voor inhoud 7">
            <a:extLst>
              <a:ext uri="{FF2B5EF4-FFF2-40B4-BE49-F238E27FC236}">
                <a16:creationId xmlns:a16="http://schemas.microsoft.com/office/drawing/2014/main" id="{0CE9FB2A-C9BE-4B22-B94D-D81F5B5EBC22}"/>
              </a:ext>
            </a:extLst>
          </p:cNvPr>
          <p:cNvSpPr txBox="1">
            <a:spLocks/>
          </p:cNvSpPr>
          <p:nvPr/>
        </p:nvSpPr>
        <p:spPr>
          <a:xfrm>
            <a:off x="628650" y="1937048"/>
            <a:ext cx="7886700" cy="326350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nl-NL" sz="2100" i="1" dirty="0">
                <a:solidFill>
                  <a:schemeClr val="accent1">
                    <a:lumMod val="50000"/>
                  </a:schemeClr>
                </a:solidFill>
              </a:rPr>
              <a:t>Optimalisatie</a:t>
            </a:r>
          </a:p>
        </p:txBody>
      </p:sp>
      <p:pic>
        <p:nvPicPr>
          <p:cNvPr id="39" name="Picture 2" descr="Groen Geel Rood Smileys Emoticons Pictogram Positieve Neutrale En Negatieve  Verschillende Stemming Vectorillustratie Stockvectorkunst en meer beelden  van Begrippen - iStock">
            <a:extLst>
              <a:ext uri="{FF2B5EF4-FFF2-40B4-BE49-F238E27FC236}">
                <a16:creationId xmlns:a16="http://schemas.microsoft.com/office/drawing/2014/main" id="{75578381-47BB-465F-BA35-D56C36AC38D8}"/>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64841" t="28338" r="1" b="28339"/>
          <a:stretch/>
        </p:blipFill>
        <p:spPr bwMode="auto">
          <a:xfrm>
            <a:off x="828179" y="5472227"/>
            <a:ext cx="962040" cy="837497"/>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Shutterstock">
            <a:extLst>
              <a:ext uri="{FF2B5EF4-FFF2-40B4-BE49-F238E27FC236}">
                <a16:creationId xmlns:a16="http://schemas.microsoft.com/office/drawing/2014/main" id="{2B07D5C9-2C4D-40F6-8C1B-D570CABF563D}"/>
              </a:ext>
            </a:extLst>
          </p:cNvPr>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32254" r="32014"/>
          <a:stretch/>
        </p:blipFill>
        <p:spPr bwMode="auto">
          <a:xfrm>
            <a:off x="3312333" y="5427007"/>
            <a:ext cx="790927" cy="1247036"/>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Shutterstock">
            <a:extLst>
              <a:ext uri="{FF2B5EF4-FFF2-40B4-BE49-F238E27FC236}">
                <a16:creationId xmlns:a16="http://schemas.microsoft.com/office/drawing/2014/main" id="{73C050FA-23DB-46BA-8870-17571C305243}"/>
              </a:ext>
            </a:extLst>
          </p:cNvPr>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32254" r="32014"/>
          <a:stretch/>
        </p:blipFill>
        <p:spPr bwMode="auto">
          <a:xfrm>
            <a:off x="5940152" y="5445224"/>
            <a:ext cx="790927" cy="1247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757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3897F9-7C60-4C78-939D-8F1B8FB80E71}"/>
              </a:ext>
            </a:extLst>
          </p:cNvPr>
          <p:cNvSpPr>
            <a:spLocks noGrp="1"/>
          </p:cNvSpPr>
          <p:nvPr>
            <p:ph type="title"/>
          </p:nvPr>
        </p:nvSpPr>
        <p:spPr/>
        <p:txBody>
          <a:bodyPr/>
          <a:lstStyle/>
          <a:p>
            <a:r>
              <a:rPr lang="nl-NL" dirty="0" err="1"/>
              <a:t>Steroid</a:t>
            </a:r>
            <a:r>
              <a:rPr lang="nl-NL" dirty="0"/>
              <a:t> resistent NS</a:t>
            </a:r>
          </a:p>
        </p:txBody>
      </p:sp>
      <p:sp>
        <p:nvSpPr>
          <p:cNvPr id="3" name="Tijdelijke aanduiding voor inhoud 2">
            <a:extLst>
              <a:ext uri="{FF2B5EF4-FFF2-40B4-BE49-F238E27FC236}">
                <a16:creationId xmlns:a16="http://schemas.microsoft.com/office/drawing/2014/main" id="{E5BBB927-A5AD-4E70-BD15-CE85125955A1}"/>
              </a:ext>
            </a:extLst>
          </p:cNvPr>
          <p:cNvSpPr>
            <a:spLocks noGrp="1"/>
          </p:cNvSpPr>
          <p:nvPr>
            <p:ph idx="1"/>
          </p:nvPr>
        </p:nvSpPr>
        <p:spPr/>
        <p:txBody>
          <a:bodyPr/>
          <a:lstStyle/>
          <a:p>
            <a:pPr>
              <a:lnSpc>
                <a:spcPct val="100000"/>
              </a:lnSpc>
            </a:pPr>
            <a:r>
              <a:rPr lang="nl-NL" sz="2400" dirty="0"/>
              <a:t>Genetische oorzaak</a:t>
            </a:r>
          </a:p>
          <a:p>
            <a:pPr>
              <a:lnSpc>
                <a:spcPct val="100000"/>
              </a:lnSpc>
            </a:pPr>
            <a:endParaRPr lang="nl-NL" sz="2400" dirty="0"/>
          </a:p>
          <a:p>
            <a:pPr>
              <a:lnSpc>
                <a:spcPct val="100000"/>
              </a:lnSpc>
            </a:pPr>
            <a:r>
              <a:rPr lang="nl-NL" sz="2400" dirty="0"/>
              <a:t>Meer behandel opties, maar…</a:t>
            </a:r>
          </a:p>
          <a:p>
            <a:pPr>
              <a:lnSpc>
                <a:spcPct val="100000"/>
              </a:lnSpc>
            </a:pPr>
            <a:endParaRPr lang="nl-NL" sz="2400" dirty="0"/>
          </a:p>
          <a:p>
            <a:pPr marL="0" indent="0">
              <a:lnSpc>
                <a:spcPct val="100000"/>
              </a:lnSpc>
              <a:buNone/>
            </a:pPr>
            <a:endParaRPr lang="nl-NL" sz="2400" dirty="0"/>
          </a:p>
        </p:txBody>
      </p:sp>
    </p:spTree>
    <p:extLst>
      <p:ext uri="{BB962C8B-B14F-4D97-AF65-F5344CB8AC3E}">
        <p14:creationId xmlns:p14="http://schemas.microsoft.com/office/powerpoint/2010/main" val="691631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3897F9-7C60-4C78-939D-8F1B8FB80E71}"/>
              </a:ext>
            </a:extLst>
          </p:cNvPr>
          <p:cNvSpPr>
            <a:spLocks noGrp="1"/>
          </p:cNvSpPr>
          <p:nvPr>
            <p:ph type="title"/>
          </p:nvPr>
        </p:nvSpPr>
        <p:spPr/>
        <p:txBody>
          <a:bodyPr/>
          <a:lstStyle/>
          <a:p>
            <a:r>
              <a:rPr lang="nl-NL" dirty="0" err="1"/>
              <a:t>Steroid</a:t>
            </a:r>
            <a:r>
              <a:rPr lang="nl-NL" dirty="0"/>
              <a:t> resistent NS</a:t>
            </a:r>
          </a:p>
        </p:txBody>
      </p:sp>
      <p:sp>
        <p:nvSpPr>
          <p:cNvPr id="3" name="Tijdelijke aanduiding voor inhoud 2">
            <a:extLst>
              <a:ext uri="{FF2B5EF4-FFF2-40B4-BE49-F238E27FC236}">
                <a16:creationId xmlns:a16="http://schemas.microsoft.com/office/drawing/2014/main" id="{E5BBB927-A5AD-4E70-BD15-CE85125955A1}"/>
              </a:ext>
            </a:extLst>
          </p:cNvPr>
          <p:cNvSpPr>
            <a:spLocks noGrp="1"/>
          </p:cNvSpPr>
          <p:nvPr>
            <p:ph idx="1"/>
          </p:nvPr>
        </p:nvSpPr>
        <p:spPr/>
        <p:txBody>
          <a:bodyPr/>
          <a:lstStyle/>
          <a:p>
            <a:pPr>
              <a:lnSpc>
                <a:spcPct val="100000"/>
              </a:lnSpc>
            </a:pPr>
            <a:r>
              <a:rPr lang="nl-NL" sz="2400" dirty="0"/>
              <a:t>Genetische oorzaak</a:t>
            </a:r>
          </a:p>
          <a:p>
            <a:pPr>
              <a:lnSpc>
                <a:spcPct val="100000"/>
              </a:lnSpc>
            </a:pPr>
            <a:endParaRPr lang="nl-NL" sz="2400" dirty="0"/>
          </a:p>
          <a:p>
            <a:pPr>
              <a:lnSpc>
                <a:spcPct val="100000"/>
              </a:lnSpc>
            </a:pPr>
            <a:r>
              <a:rPr lang="nl-NL" sz="2400" dirty="0"/>
              <a:t>Meer behandel opties, maar…</a:t>
            </a:r>
          </a:p>
          <a:p>
            <a:pPr>
              <a:lnSpc>
                <a:spcPct val="100000"/>
              </a:lnSpc>
            </a:pPr>
            <a:endParaRPr lang="nl-NL" sz="2400" dirty="0"/>
          </a:p>
          <a:p>
            <a:pPr>
              <a:lnSpc>
                <a:spcPct val="100000"/>
              </a:lnSpc>
            </a:pPr>
            <a:r>
              <a:rPr lang="nl-NL" sz="2400" dirty="0"/>
              <a:t>Voorspellen??</a:t>
            </a:r>
          </a:p>
        </p:txBody>
      </p:sp>
      <p:grpSp>
        <p:nvGrpSpPr>
          <p:cNvPr id="4" name="Groep 3">
            <a:extLst>
              <a:ext uri="{FF2B5EF4-FFF2-40B4-BE49-F238E27FC236}">
                <a16:creationId xmlns:a16="http://schemas.microsoft.com/office/drawing/2014/main" id="{9FD7EA8B-89A0-4212-AD6A-0B8E8A7770C4}"/>
              </a:ext>
            </a:extLst>
          </p:cNvPr>
          <p:cNvGrpSpPr/>
          <p:nvPr/>
        </p:nvGrpSpPr>
        <p:grpSpPr>
          <a:xfrm>
            <a:off x="5316279" y="2750905"/>
            <a:ext cx="2263156" cy="2152010"/>
            <a:chOff x="3228906" y="1151620"/>
            <a:chExt cx="3017541" cy="2869346"/>
          </a:xfrm>
        </p:grpSpPr>
        <p:grpSp>
          <p:nvGrpSpPr>
            <p:cNvPr id="5" name="Groep 4">
              <a:extLst>
                <a:ext uri="{FF2B5EF4-FFF2-40B4-BE49-F238E27FC236}">
                  <a16:creationId xmlns:a16="http://schemas.microsoft.com/office/drawing/2014/main" id="{9FF8B744-3327-4E85-B815-13960D63DD58}"/>
                </a:ext>
              </a:extLst>
            </p:cNvPr>
            <p:cNvGrpSpPr/>
            <p:nvPr/>
          </p:nvGrpSpPr>
          <p:grpSpPr>
            <a:xfrm>
              <a:off x="3228906" y="1151620"/>
              <a:ext cx="3017541" cy="2746029"/>
              <a:chOff x="3245808" y="1110017"/>
              <a:chExt cx="3017541" cy="2746029"/>
            </a:xfrm>
          </p:grpSpPr>
          <p:pic>
            <p:nvPicPr>
              <p:cNvPr id="8" name="Afbeelding 7">
                <a:extLst>
                  <a:ext uri="{FF2B5EF4-FFF2-40B4-BE49-F238E27FC236}">
                    <a16:creationId xmlns:a16="http://schemas.microsoft.com/office/drawing/2014/main" id="{95A70A4C-AED4-47FB-8499-C809F07CC5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24680" y="1887644"/>
                <a:ext cx="641769" cy="641769"/>
              </a:xfrm>
              <a:prstGeom prst="rect">
                <a:avLst/>
              </a:prstGeom>
            </p:spPr>
          </p:pic>
          <p:pic>
            <p:nvPicPr>
              <p:cNvPr id="9" name="Afbeelding 8">
                <a:extLst>
                  <a:ext uri="{FF2B5EF4-FFF2-40B4-BE49-F238E27FC236}">
                    <a16:creationId xmlns:a16="http://schemas.microsoft.com/office/drawing/2014/main" id="{337EB6EC-35A8-4FA7-AFBF-FC2E494A31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8725" y="1551102"/>
                <a:ext cx="602855" cy="602855"/>
              </a:xfrm>
              <a:prstGeom prst="rect">
                <a:avLst/>
              </a:prstGeom>
            </p:spPr>
          </p:pic>
          <p:pic>
            <p:nvPicPr>
              <p:cNvPr id="10" name="Afbeelding 9">
                <a:extLst>
                  <a:ext uri="{FF2B5EF4-FFF2-40B4-BE49-F238E27FC236}">
                    <a16:creationId xmlns:a16="http://schemas.microsoft.com/office/drawing/2014/main" id="{810D410C-5E41-428B-B5DB-BBE7F12F88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5035" y="1891217"/>
                <a:ext cx="602855" cy="602855"/>
              </a:xfrm>
              <a:prstGeom prst="rect">
                <a:avLst/>
              </a:prstGeom>
            </p:spPr>
          </p:pic>
          <p:pic>
            <p:nvPicPr>
              <p:cNvPr id="11" name="Afbeelding 10">
                <a:extLst>
                  <a:ext uri="{FF2B5EF4-FFF2-40B4-BE49-F238E27FC236}">
                    <a16:creationId xmlns:a16="http://schemas.microsoft.com/office/drawing/2014/main" id="{7736776F-9EE5-49C3-9599-4FD52E5C8C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2235" y="2491936"/>
                <a:ext cx="597477" cy="597477"/>
              </a:xfrm>
              <a:prstGeom prst="rect">
                <a:avLst/>
              </a:prstGeom>
            </p:spPr>
          </p:pic>
          <p:pic>
            <p:nvPicPr>
              <p:cNvPr id="12" name="Afbeelding 11">
                <a:extLst>
                  <a:ext uri="{FF2B5EF4-FFF2-40B4-BE49-F238E27FC236}">
                    <a16:creationId xmlns:a16="http://schemas.microsoft.com/office/drawing/2014/main" id="{51A8E91E-3224-43D1-B854-B5289575C0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0675" y="2162546"/>
                <a:ext cx="602855" cy="602855"/>
              </a:xfrm>
              <a:prstGeom prst="rect">
                <a:avLst/>
              </a:prstGeom>
            </p:spPr>
          </p:pic>
          <p:pic>
            <p:nvPicPr>
              <p:cNvPr id="13" name="Afbeelding 12">
                <a:extLst>
                  <a:ext uri="{FF2B5EF4-FFF2-40B4-BE49-F238E27FC236}">
                    <a16:creationId xmlns:a16="http://schemas.microsoft.com/office/drawing/2014/main" id="{54DCC039-3019-48A2-ABCC-7894F800B26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56662" y="2729589"/>
                <a:ext cx="597477" cy="597477"/>
              </a:xfrm>
              <a:prstGeom prst="rect">
                <a:avLst/>
              </a:prstGeom>
            </p:spPr>
          </p:pic>
          <p:pic>
            <p:nvPicPr>
              <p:cNvPr id="14" name="Afbeelding 13">
                <a:extLst>
                  <a:ext uri="{FF2B5EF4-FFF2-40B4-BE49-F238E27FC236}">
                    <a16:creationId xmlns:a16="http://schemas.microsoft.com/office/drawing/2014/main" id="{20480C18-F65E-4DE9-A539-36117F9997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5808" y="2352818"/>
                <a:ext cx="641769" cy="641769"/>
              </a:xfrm>
              <a:prstGeom prst="rect">
                <a:avLst/>
              </a:prstGeom>
            </p:spPr>
          </p:pic>
          <p:pic>
            <p:nvPicPr>
              <p:cNvPr id="15" name="Afbeelding 14">
                <a:extLst>
                  <a:ext uri="{FF2B5EF4-FFF2-40B4-BE49-F238E27FC236}">
                    <a16:creationId xmlns:a16="http://schemas.microsoft.com/office/drawing/2014/main" id="{28CDD447-03F4-402E-BD89-83F0F413D4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276" y="3075417"/>
                <a:ext cx="641769" cy="641769"/>
              </a:xfrm>
              <a:prstGeom prst="rect">
                <a:avLst/>
              </a:prstGeom>
            </p:spPr>
          </p:pic>
          <p:pic>
            <p:nvPicPr>
              <p:cNvPr id="16" name="Afbeelding 15">
                <a:extLst>
                  <a:ext uri="{FF2B5EF4-FFF2-40B4-BE49-F238E27FC236}">
                    <a16:creationId xmlns:a16="http://schemas.microsoft.com/office/drawing/2014/main" id="{3159D880-3478-4C6A-849D-AC5F6B282C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77405" y="2515582"/>
                <a:ext cx="602855" cy="602855"/>
              </a:xfrm>
              <a:prstGeom prst="rect">
                <a:avLst/>
              </a:prstGeom>
            </p:spPr>
          </p:pic>
          <p:pic>
            <p:nvPicPr>
              <p:cNvPr id="17" name="Afbeelding 16">
                <a:extLst>
                  <a:ext uri="{FF2B5EF4-FFF2-40B4-BE49-F238E27FC236}">
                    <a16:creationId xmlns:a16="http://schemas.microsoft.com/office/drawing/2014/main" id="{3FC12E98-EB10-4437-B631-250EC9FEE8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8983" y="3253191"/>
                <a:ext cx="602855" cy="602855"/>
              </a:xfrm>
              <a:prstGeom prst="rect">
                <a:avLst/>
              </a:prstGeom>
            </p:spPr>
          </p:pic>
          <p:pic>
            <p:nvPicPr>
              <p:cNvPr id="18" name="Afbeelding 17">
                <a:extLst>
                  <a:ext uri="{FF2B5EF4-FFF2-40B4-BE49-F238E27FC236}">
                    <a16:creationId xmlns:a16="http://schemas.microsoft.com/office/drawing/2014/main" id="{56FBEE53-278D-485D-AFC6-775EDF95EC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6204" y="3231885"/>
                <a:ext cx="602855" cy="602855"/>
              </a:xfrm>
              <a:prstGeom prst="rect">
                <a:avLst/>
              </a:prstGeom>
            </p:spPr>
          </p:pic>
          <p:pic>
            <p:nvPicPr>
              <p:cNvPr id="19" name="Afbeelding 18">
                <a:extLst>
                  <a:ext uri="{FF2B5EF4-FFF2-40B4-BE49-F238E27FC236}">
                    <a16:creationId xmlns:a16="http://schemas.microsoft.com/office/drawing/2014/main" id="{5BE7D80B-1C5F-4C68-88B4-EC9CACA0C3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5047" y="3042696"/>
                <a:ext cx="597477" cy="597477"/>
              </a:xfrm>
              <a:prstGeom prst="rect">
                <a:avLst/>
              </a:prstGeom>
            </p:spPr>
          </p:pic>
          <p:pic>
            <p:nvPicPr>
              <p:cNvPr id="20" name="Afbeelding 19">
                <a:extLst>
                  <a:ext uri="{FF2B5EF4-FFF2-40B4-BE49-F238E27FC236}">
                    <a16:creationId xmlns:a16="http://schemas.microsoft.com/office/drawing/2014/main" id="{72F550A7-6EA2-4222-8488-D9FB276EA2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7835" y="1110017"/>
                <a:ext cx="602855" cy="602855"/>
              </a:xfrm>
              <a:prstGeom prst="rect">
                <a:avLst/>
              </a:prstGeom>
            </p:spPr>
          </p:pic>
          <p:pic>
            <p:nvPicPr>
              <p:cNvPr id="21" name="Afbeelding 20">
                <a:extLst>
                  <a:ext uri="{FF2B5EF4-FFF2-40B4-BE49-F238E27FC236}">
                    <a16:creationId xmlns:a16="http://schemas.microsoft.com/office/drawing/2014/main" id="{48FCC68A-A2FD-4A6E-AD44-17F247A3050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21580" y="2611422"/>
                <a:ext cx="641769" cy="641769"/>
              </a:xfrm>
              <a:prstGeom prst="rect">
                <a:avLst/>
              </a:prstGeom>
            </p:spPr>
          </p:pic>
          <p:sp>
            <p:nvSpPr>
              <p:cNvPr id="22" name="Ovaal 21">
                <a:extLst>
                  <a:ext uri="{FF2B5EF4-FFF2-40B4-BE49-F238E27FC236}">
                    <a16:creationId xmlns:a16="http://schemas.microsoft.com/office/drawing/2014/main" id="{03A05241-4A8B-41CA-AC8C-83D86613D88A}"/>
                  </a:ext>
                </a:extLst>
              </p:cNvPr>
              <p:cNvSpPr/>
              <p:nvPr/>
            </p:nvSpPr>
            <p:spPr>
              <a:xfrm>
                <a:off x="3906355" y="1495163"/>
                <a:ext cx="269032" cy="24444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solidFill>
                    <a:schemeClr val="accent1">
                      <a:lumMod val="50000"/>
                    </a:schemeClr>
                  </a:solidFill>
                </a:endParaRPr>
              </a:p>
            </p:txBody>
          </p:sp>
        </p:grpSp>
        <p:pic>
          <p:nvPicPr>
            <p:cNvPr id="6" name="Afbeelding 5">
              <a:extLst>
                <a:ext uri="{FF2B5EF4-FFF2-40B4-BE49-F238E27FC236}">
                  <a16:creationId xmlns:a16="http://schemas.microsoft.com/office/drawing/2014/main" id="{E7843D39-1B2C-41BA-A1E5-E6F2DFA296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8284" y="1907946"/>
              <a:ext cx="641769" cy="641769"/>
            </a:xfrm>
            <a:prstGeom prst="rect">
              <a:avLst/>
            </a:prstGeom>
          </p:spPr>
        </p:pic>
        <p:pic>
          <p:nvPicPr>
            <p:cNvPr id="7" name="Afbeelding 6">
              <a:extLst>
                <a:ext uri="{FF2B5EF4-FFF2-40B4-BE49-F238E27FC236}">
                  <a16:creationId xmlns:a16="http://schemas.microsoft.com/office/drawing/2014/main" id="{77C4C069-A40D-455C-B953-E4B95D571C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7699" y="3418111"/>
              <a:ext cx="602855" cy="602855"/>
            </a:xfrm>
            <a:prstGeom prst="rect">
              <a:avLst/>
            </a:prstGeom>
          </p:spPr>
        </p:pic>
      </p:grpSp>
      <p:pic>
        <p:nvPicPr>
          <p:cNvPr id="23" name="Afbeelding 22">
            <a:extLst>
              <a:ext uri="{FF2B5EF4-FFF2-40B4-BE49-F238E27FC236}">
                <a16:creationId xmlns:a16="http://schemas.microsoft.com/office/drawing/2014/main" id="{DF490EF9-600C-400C-AAEB-F39462AB7C2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08664" y="3952849"/>
            <a:ext cx="403687" cy="403687"/>
          </a:xfrm>
          <a:prstGeom prst="rect">
            <a:avLst/>
          </a:prstGeom>
        </p:spPr>
      </p:pic>
      <p:pic>
        <p:nvPicPr>
          <p:cNvPr id="24" name="Graphic 23" descr="Infuus">
            <a:extLst>
              <a:ext uri="{FF2B5EF4-FFF2-40B4-BE49-F238E27FC236}">
                <a16:creationId xmlns:a16="http://schemas.microsoft.com/office/drawing/2014/main" id="{4CC24EDB-6BB1-4BEC-ABE4-FE8539EC1D0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638800" y="3323325"/>
            <a:ext cx="530768" cy="530768"/>
          </a:xfrm>
          <a:prstGeom prst="rect">
            <a:avLst/>
          </a:prstGeom>
        </p:spPr>
      </p:pic>
      <p:pic>
        <p:nvPicPr>
          <p:cNvPr id="25" name="Afbeelding 24">
            <a:extLst>
              <a:ext uri="{FF2B5EF4-FFF2-40B4-BE49-F238E27FC236}">
                <a16:creationId xmlns:a16="http://schemas.microsoft.com/office/drawing/2014/main" id="{ECA0BB3B-E763-4DD1-9434-B5EBD9844920}"/>
              </a:ext>
            </a:extLst>
          </p:cNvPr>
          <p:cNvPicPr>
            <a:picLocks noChangeAspect="1"/>
          </p:cNvPicPr>
          <p:nvPr/>
        </p:nvPicPr>
        <p:blipFill>
          <a:blip r:embed="rId10"/>
          <a:stretch>
            <a:fillRect/>
          </a:stretch>
        </p:blipFill>
        <p:spPr>
          <a:xfrm>
            <a:off x="7649803" y="2750905"/>
            <a:ext cx="428369" cy="428369"/>
          </a:xfrm>
          <a:prstGeom prst="rect">
            <a:avLst/>
          </a:prstGeom>
        </p:spPr>
      </p:pic>
      <p:pic>
        <p:nvPicPr>
          <p:cNvPr id="26" name="Afbeelding 25">
            <a:extLst>
              <a:ext uri="{FF2B5EF4-FFF2-40B4-BE49-F238E27FC236}">
                <a16:creationId xmlns:a16="http://schemas.microsoft.com/office/drawing/2014/main" id="{9F712C69-9FE1-4E47-8C58-27B153CB9258}"/>
              </a:ext>
            </a:extLst>
          </p:cNvPr>
          <p:cNvPicPr>
            <a:picLocks noChangeAspect="1"/>
          </p:cNvPicPr>
          <p:nvPr/>
        </p:nvPicPr>
        <p:blipFill>
          <a:blip r:embed="rId10"/>
          <a:stretch>
            <a:fillRect/>
          </a:stretch>
        </p:blipFill>
        <p:spPr>
          <a:xfrm>
            <a:off x="7860263" y="2781909"/>
            <a:ext cx="428369" cy="428369"/>
          </a:xfrm>
          <a:prstGeom prst="rect">
            <a:avLst/>
          </a:prstGeom>
        </p:spPr>
      </p:pic>
      <p:cxnSp>
        <p:nvCxnSpPr>
          <p:cNvPr id="27" name="Rechte verbindingslijn met pijl 26">
            <a:extLst>
              <a:ext uri="{FF2B5EF4-FFF2-40B4-BE49-F238E27FC236}">
                <a16:creationId xmlns:a16="http://schemas.microsoft.com/office/drawing/2014/main" id="{E4E3D25F-54D4-4934-81B7-E25305AA8525}"/>
              </a:ext>
            </a:extLst>
          </p:cNvPr>
          <p:cNvCxnSpPr/>
          <p:nvPr/>
        </p:nvCxnSpPr>
        <p:spPr>
          <a:xfrm>
            <a:off x="6715039" y="3923669"/>
            <a:ext cx="363274" cy="0"/>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28" name="Groep 27">
            <a:extLst>
              <a:ext uri="{FF2B5EF4-FFF2-40B4-BE49-F238E27FC236}">
                <a16:creationId xmlns:a16="http://schemas.microsoft.com/office/drawing/2014/main" id="{8669C66F-4492-4C28-BFA0-E4033DE118F3}"/>
              </a:ext>
            </a:extLst>
          </p:cNvPr>
          <p:cNvGrpSpPr/>
          <p:nvPr/>
        </p:nvGrpSpPr>
        <p:grpSpPr>
          <a:xfrm>
            <a:off x="7580444" y="4486363"/>
            <a:ext cx="516424" cy="403687"/>
            <a:chOff x="10107258" y="4838817"/>
            <a:chExt cx="688565" cy="538249"/>
          </a:xfrm>
        </p:grpSpPr>
        <p:pic>
          <p:nvPicPr>
            <p:cNvPr id="29" name="Afbeelding 28">
              <a:extLst>
                <a:ext uri="{FF2B5EF4-FFF2-40B4-BE49-F238E27FC236}">
                  <a16:creationId xmlns:a16="http://schemas.microsoft.com/office/drawing/2014/main" id="{B25A0972-AD00-4B4D-8280-8DFD60C5F918}"/>
                </a:ext>
              </a:extLst>
            </p:cNvPr>
            <p:cNvPicPr>
              <a:picLocks noChangeAspect="1"/>
            </p:cNvPicPr>
            <p:nvPr/>
          </p:nvPicPr>
          <p:blipFill>
            <a:blip r:embed="rId7" cstate="print">
              <a:grayscl/>
              <a:extLst>
                <a:ext uri="{28A0092B-C50C-407E-A947-70E740481C1C}">
                  <a14:useLocalDpi xmlns:a14="http://schemas.microsoft.com/office/drawing/2010/main" val="0"/>
                </a:ext>
              </a:extLst>
            </a:blip>
            <a:stretch>
              <a:fillRect/>
            </a:stretch>
          </p:blipFill>
          <p:spPr>
            <a:xfrm>
              <a:off x="10107258" y="4838817"/>
              <a:ext cx="538249" cy="538249"/>
            </a:xfrm>
            <a:prstGeom prst="rect">
              <a:avLst/>
            </a:prstGeom>
          </p:spPr>
        </p:pic>
        <p:pic>
          <p:nvPicPr>
            <p:cNvPr id="30" name="Afbeelding 29">
              <a:extLst>
                <a:ext uri="{FF2B5EF4-FFF2-40B4-BE49-F238E27FC236}">
                  <a16:creationId xmlns:a16="http://schemas.microsoft.com/office/drawing/2014/main" id="{2BA2710F-1CCF-431F-BCA3-464740FBD20C}"/>
                </a:ext>
              </a:extLst>
            </p:cNvPr>
            <p:cNvPicPr>
              <a:picLocks noChangeAspect="1"/>
            </p:cNvPicPr>
            <p:nvPr/>
          </p:nvPicPr>
          <p:blipFill rotWithShape="1">
            <a:blip r:embed="rId11">
              <a:duotone>
                <a:srgbClr val="A5A5A5">
                  <a:shade val="45000"/>
                  <a:satMod val="135000"/>
                </a:srgbClr>
                <a:prstClr val="white"/>
              </a:duotone>
            </a:blip>
            <a:srcRect l="49405" t="24709" b="33647"/>
            <a:stretch/>
          </p:blipFill>
          <p:spPr>
            <a:xfrm rot="3633679">
              <a:off x="10536062" y="5068529"/>
              <a:ext cx="254250" cy="265272"/>
            </a:xfrm>
            <a:prstGeom prst="rect">
              <a:avLst/>
            </a:prstGeom>
          </p:spPr>
        </p:pic>
        <p:sp>
          <p:nvSpPr>
            <p:cNvPr id="31" name="Rechthoek 30">
              <a:extLst>
                <a:ext uri="{FF2B5EF4-FFF2-40B4-BE49-F238E27FC236}">
                  <a16:creationId xmlns:a16="http://schemas.microsoft.com/office/drawing/2014/main" id="{B5B4DC29-B2F8-4EAF-9455-6A592BC10CE2}"/>
                </a:ext>
              </a:extLst>
            </p:cNvPr>
            <p:cNvSpPr/>
            <p:nvPr/>
          </p:nvSpPr>
          <p:spPr>
            <a:xfrm>
              <a:off x="10663187" y="4969474"/>
              <a:ext cx="107708" cy="855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schemeClr val="accent1">
                    <a:lumMod val="50000"/>
                  </a:schemeClr>
                </a:solidFill>
              </a:endParaRPr>
            </a:p>
          </p:txBody>
        </p:sp>
      </p:grpSp>
    </p:spTree>
    <p:extLst>
      <p:ext uri="{BB962C8B-B14F-4D97-AF65-F5344CB8AC3E}">
        <p14:creationId xmlns:p14="http://schemas.microsoft.com/office/powerpoint/2010/main" val="2219829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E8B48B90-26F5-4300-BE33-80F4BA796FFD}"/>
              </a:ext>
            </a:extLst>
          </p:cNvPr>
          <p:cNvSpPr>
            <a:spLocks noGrp="1"/>
          </p:cNvSpPr>
          <p:nvPr>
            <p:ph type="title"/>
          </p:nvPr>
        </p:nvSpPr>
        <p:spPr/>
        <p:txBody>
          <a:bodyPr/>
          <a:lstStyle/>
          <a:p>
            <a:r>
              <a:rPr lang="nl-NL" dirty="0"/>
              <a:t>Voorkomen recidief/recidieven</a:t>
            </a:r>
          </a:p>
        </p:txBody>
      </p:sp>
      <p:sp>
        <p:nvSpPr>
          <p:cNvPr id="7" name="Tijdelijke aanduiding voor inhoud 6">
            <a:extLst>
              <a:ext uri="{FF2B5EF4-FFF2-40B4-BE49-F238E27FC236}">
                <a16:creationId xmlns:a16="http://schemas.microsoft.com/office/drawing/2014/main" id="{191BC573-4EEE-47E6-87B8-87DDC3582680}"/>
              </a:ext>
            </a:extLst>
          </p:cNvPr>
          <p:cNvSpPr>
            <a:spLocks noGrp="1"/>
          </p:cNvSpPr>
          <p:nvPr>
            <p:ph idx="1"/>
          </p:nvPr>
        </p:nvSpPr>
        <p:spPr/>
        <p:txBody>
          <a:bodyPr/>
          <a:lstStyle/>
          <a:p>
            <a:pPr>
              <a:lnSpc>
                <a:spcPct val="100000"/>
              </a:lnSpc>
            </a:pPr>
            <a:r>
              <a:rPr lang="nl-NL" sz="2400" dirty="0"/>
              <a:t>1</a:t>
            </a:r>
            <a:r>
              <a:rPr lang="nl-NL" sz="2400" baseline="30000" dirty="0"/>
              <a:t>e</a:t>
            </a:r>
            <a:r>
              <a:rPr lang="nl-NL" sz="2400" dirty="0"/>
              <a:t> behandelschema</a:t>
            </a:r>
          </a:p>
          <a:p>
            <a:pPr>
              <a:lnSpc>
                <a:spcPct val="100000"/>
              </a:lnSpc>
            </a:pPr>
            <a:endParaRPr lang="nl-NL" sz="2400" dirty="0"/>
          </a:p>
          <a:p>
            <a:pPr>
              <a:lnSpc>
                <a:spcPct val="100000"/>
              </a:lnSpc>
            </a:pPr>
            <a:r>
              <a:rPr lang="nl-NL" sz="2400" dirty="0"/>
              <a:t>Prednison tijdens verkoudheid</a:t>
            </a:r>
          </a:p>
          <a:p>
            <a:pPr>
              <a:lnSpc>
                <a:spcPct val="100000"/>
              </a:lnSpc>
            </a:pPr>
            <a:endParaRPr lang="nl-NL" sz="2400" dirty="0"/>
          </a:p>
          <a:p>
            <a:pPr>
              <a:lnSpc>
                <a:spcPct val="100000"/>
              </a:lnSpc>
            </a:pPr>
            <a:r>
              <a:rPr lang="nl-NL" sz="2400" dirty="0" err="1"/>
              <a:t>Steroid</a:t>
            </a:r>
            <a:r>
              <a:rPr lang="nl-NL" sz="2400" dirty="0"/>
              <a:t> sparende medicatie</a:t>
            </a:r>
          </a:p>
        </p:txBody>
      </p:sp>
    </p:spTree>
    <p:extLst>
      <p:ext uri="{BB962C8B-B14F-4D97-AF65-F5344CB8AC3E}">
        <p14:creationId xmlns:p14="http://schemas.microsoft.com/office/powerpoint/2010/main" val="2857505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5468CD-21CF-4CF3-93BD-CD9361F9A496}"/>
              </a:ext>
            </a:extLst>
          </p:cNvPr>
          <p:cNvSpPr>
            <a:spLocks noGrp="1"/>
          </p:cNvSpPr>
          <p:nvPr>
            <p:ph type="title"/>
          </p:nvPr>
        </p:nvSpPr>
        <p:spPr/>
        <p:txBody>
          <a:bodyPr/>
          <a:lstStyle/>
          <a:p>
            <a:r>
              <a:rPr lang="nl-NL" dirty="0"/>
              <a:t>1</a:t>
            </a:r>
            <a:r>
              <a:rPr lang="nl-NL" baseline="30000" dirty="0"/>
              <a:t>e</a:t>
            </a:r>
            <a:r>
              <a:rPr lang="nl-NL" dirty="0"/>
              <a:t> behandelschema</a:t>
            </a:r>
          </a:p>
        </p:txBody>
      </p:sp>
      <p:sp>
        <p:nvSpPr>
          <p:cNvPr id="3" name="Tijdelijke aanduiding voor inhoud 2">
            <a:extLst>
              <a:ext uri="{FF2B5EF4-FFF2-40B4-BE49-F238E27FC236}">
                <a16:creationId xmlns:a16="http://schemas.microsoft.com/office/drawing/2014/main" id="{DF0CAFAF-96EF-4CBD-BE4C-247D751FFEA3}"/>
              </a:ext>
            </a:extLst>
          </p:cNvPr>
          <p:cNvSpPr>
            <a:spLocks noGrp="1"/>
          </p:cNvSpPr>
          <p:nvPr>
            <p:ph idx="1"/>
          </p:nvPr>
        </p:nvSpPr>
        <p:spPr/>
        <p:txBody>
          <a:bodyPr/>
          <a:lstStyle/>
          <a:p>
            <a:pPr>
              <a:lnSpc>
                <a:spcPct val="100000"/>
              </a:lnSpc>
            </a:pPr>
            <a:r>
              <a:rPr lang="nl-NL" sz="2400" dirty="0"/>
              <a:t>Prednison + MMF</a:t>
            </a:r>
          </a:p>
          <a:p>
            <a:pPr marL="0" indent="0">
              <a:lnSpc>
                <a:spcPct val="100000"/>
              </a:lnSpc>
              <a:buNone/>
            </a:pPr>
            <a:endParaRPr lang="nl-NL" sz="2400" dirty="0"/>
          </a:p>
          <a:p>
            <a:pPr marL="0" indent="0">
              <a:lnSpc>
                <a:spcPct val="100000"/>
              </a:lnSpc>
              <a:buNone/>
            </a:pPr>
            <a:r>
              <a:rPr lang="nl-NL" sz="2400" dirty="0"/>
              <a:t>INTENT studie</a:t>
            </a:r>
          </a:p>
          <a:p>
            <a:pPr marL="0" indent="0">
              <a:lnSpc>
                <a:spcPct val="100000"/>
              </a:lnSpc>
              <a:buNone/>
            </a:pPr>
            <a:r>
              <a:rPr lang="nl-NL" sz="2400" dirty="0"/>
              <a:t>Duitsland</a:t>
            </a:r>
          </a:p>
          <a:p>
            <a:pPr marL="0" indent="0">
              <a:lnSpc>
                <a:spcPct val="100000"/>
              </a:lnSpc>
              <a:buNone/>
            </a:pPr>
            <a:r>
              <a:rPr lang="nl-NL" sz="2400" dirty="0"/>
              <a:t>276/340 patiënten</a:t>
            </a:r>
          </a:p>
        </p:txBody>
      </p:sp>
      <p:pic>
        <p:nvPicPr>
          <p:cNvPr id="3078" name="Picture 6" descr="Een uitgesteld antibioticarecept bij luchtweginfecties | Huisarts &amp;amp;  Wetenschap">
            <a:extLst>
              <a:ext uri="{FF2B5EF4-FFF2-40B4-BE49-F238E27FC236}">
                <a16:creationId xmlns:a16="http://schemas.microsoft.com/office/drawing/2014/main" id="{91C61820-27FF-4E7B-B66F-CBF614ADDD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000" r="31520"/>
          <a:stretch/>
        </p:blipFill>
        <p:spPr bwMode="auto">
          <a:xfrm>
            <a:off x="5508104" y="2015449"/>
            <a:ext cx="2232248" cy="28271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10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5468CD-21CF-4CF3-93BD-CD9361F9A496}"/>
              </a:ext>
            </a:extLst>
          </p:cNvPr>
          <p:cNvSpPr>
            <a:spLocks noGrp="1"/>
          </p:cNvSpPr>
          <p:nvPr>
            <p:ph type="title"/>
          </p:nvPr>
        </p:nvSpPr>
        <p:spPr/>
        <p:txBody>
          <a:bodyPr/>
          <a:lstStyle/>
          <a:p>
            <a:r>
              <a:rPr lang="nl-NL" dirty="0"/>
              <a:t>1</a:t>
            </a:r>
            <a:r>
              <a:rPr lang="nl-NL" baseline="30000" dirty="0"/>
              <a:t>e</a:t>
            </a:r>
            <a:r>
              <a:rPr lang="nl-NL" dirty="0"/>
              <a:t> behandelschema</a:t>
            </a:r>
          </a:p>
        </p:txBody>
      </p:sp>
      <p:sp>
        <p:nvSpPr>
          <p:cNvPr id="3" name="Tijdelijke aanduiding voor inhoud 2">
            <a:extLst>
              <a:ext uri="{FF2B5EF4-FFF2-40B4-BE49-F238E27FC236}">
                <a16:creationId xmlns:a16="http://schemas.microsoft.com/office/drawing/2014/main" id="{DF0CAFAF-96EF-4CBD-BE4C-247D751FFEA3}"/>
              </a:ext>
            </a:extLst>
          </p:cNvPr>
          <p:cNvSpPr>
            <a:spLocks noGrp="1"/>
          </p:cNvSpPr>
          <p:nvPr>
            <p:ph idx="1"/>
          </p:nvPr>
        </p:nvSpPr>
        <p:spPr/>
        <p:txBody>
          <a:bodyPr/>
          <a:lstStyle/>
          <a:p>
            <a:pPr>
              <a:lnSpc>
                <a:spcPct val="100000"/>
              </a:lnSpc>
            </a:pPr>
            <a:r>
              <a:rPr lang="nl-NL" sz="2400" dirty="0"/>
              <a:t>Prednison + MMF</a:t>
            </a:r>
          </a:p>
          <a:p>
            <a:pPr marL="0" indent="0">
              <a:lnSpc>
                <a:spcPct val="100000"/>
              </a:lnSpc>
              <a:buNone/>
            </a:pPr>
            <a:endParaRPr lang="nl-NL" sz="2400" dirty="0"/>
          </a:p>
          <a:p>
            <a:pPr marL="0" indent="0">
              <a:lnSpc>
                <a:spcPct val="100000"/>
              </a:lnSpc>
              <a:buNone/>
            </a:pPr>
            <a:r>
              <a:rPr lang="nl-NL" sz="2400" dirty="0"/>
              <a:t>INTENT studie</a:t>
            </a:r>
          </a:p>
          <a:p>
            <a:pPr marL="0" indent="0">
              <a:lnSpc>
                <a:spcPct val="100000"/>
              </a:lnSpc>
              <a:buNone/>
            </a:pPr>
            <a:r>
              <a:rPr lang="nl-NL" sz="2400" dirty="0"/>
              <a:t>Duitsland</a:t>
            </a:r>
          </a:p>
          <a:p>
            <a:pPr marL="0" indent="0">
              <a:lnSpc>
                <a:spcPct val="100000"/>
              </a:lnSpc>
              <a:buNone/>
            </a:pPr>
            <a:r>
              <a:rPr lang="nl-NL" sz="2400" dirty="0"/>
              <a:t>276/340 patiënten</a:t>
            </a:r>
          </a:p>
          <a:p>
            <a:pPr marL="0" indent="0">
              <a:lnSpc>
                <a:spcPct val="100000"/>
              </a:lnSpc>
              <a:buNone/>
            </a:pPr>
            <a:endParaRPr lang="nl-NL" sz="2400" dirty="0"/>
          </a:p>
          <a:p>
            <a:pPr>
              <a:lnSpc>
                <a:spcPct val="100000"/>
              </a:lnSpc>
            </a:pPr>
            <a:r>
              <a:rPr lang="nl-NL" sz="2400" dirty="0"/>
              <a:t>Prednison + </a:t>
            </a:r>
            <a:r>
              <a:rPr lang="nl-NL" sz="2400" dirty="0" err="1"/>
              <a:t>levamisol</a:t>
            </a:r>
            <a:endParaRPr lang="nl-NL" sz="2400" dirty="0"/>
          </a:p>
        </p:txBody>
      </p:sp>
      <p:pic>
        <p:nvPicPr>
          <p:cNvPr id="3074" name="Picture 2" descr="KLIK">
            <a:extLst>
              <a:ext uri="{FF2B5EF4-FFF2-40B4-BE49-F238E27FC236}">
                <a16:creationId xmlns:a16="http://schemas.microsoft.com/office/drawing/2014/main" id="{3A556890-108F-4982-AA68-D2930CA4B0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9099" y="3429000"/>
            <a:ext cx="2847975" cy="16097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ierstichting">
            <a:extLst>
              <a:ext uri="{FF2B5EF4-FFF2-40B4-BE49-F238E27FC236}">
                <a16:creationId xmlns:a16="http://schemas.microsoft.com/office/drawing/2014/main" id="{2AD462C9-E765-4FCB-824B-26B743F037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9734" y="5010150"/>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7071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1D93C6-60E3-4D8D-B97B-9A28C1B215A3}"/>
              </a:ext>
            </a:extLst>
          </p:cNvPr>
          <p:cNvSpPr>
            <a:spLocks noGrp="1"/>
          </p:cNvSpPr>
          <p:nvPr>
            <p:ph type="title"/>
          </p:nvPr>
        </p:nvSpPr>
        <p:spPr/>
        <p:txBody>
          <a:bodyPr/>
          <a:lstStyle/>
          <a:p>
            <a:r>
              <a:rPr lang="nl-NL" dirty="0"/>
              <a:t>LEARNS studie</a:t>
            </a:r>
          </a:p>
        </p:txBody>
      </p:sp>
      <p:sp>
        <p:nvSpPr>
          <p:cNvPr id="3" name="Tijdelijke aanduiding voor inhoud 2">
            <a:extLst>
              <a:ext uri="{FF2B5EF4-FFF2-40B4-BE49-F238E27FC236}">
                <a16:creationId xmlns:a16="http://schemas.microsoft.com/office/drawing/2014/main" id="{1CA36C03-64E5-4493-ADE7-97C74A825B08}"/>
              </a:ext>
            </a:extLst>
          </p:cNvPr>
          <p:cNvSpPr>
            <a:spLocks noGrp="1"/>
          </p:cNvSpPr>
          <p:nvPr>
            <p:ph idx="1"/>
          </p:nvPr>
        </p:nvSpPr>
        <p:spPr/>
        <p:txBody>
          <a:bodyPr/>
          <a:lstStyle/>
          <a:p>
            <a:endParaRPr lang="nl-NL" dirty="0"/>
          </a:p>
        </p:txBody>
      </p:sp>
      <p:pic>
        <p:nvPicPr>
          <p:cNvPr id="4" name="Picture 2" descr="KLIK">
            <a:extLst>
              <a:ext uri="{FF2B5EF4-FFF2-40B4-BE49-F238E27FC236}">
                <a16:creationId xmlns:a16="http://schemas.microsoft.com/office/drawing/2014/main" id="{82C4BA73-586D-48D8-A275-4B2127BCD5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6003296"/>
            <a:ext cx="1512168" cy="8547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Nierstichting">
            <a:extLst>
              <a:ext uri="{FF2B5EF4-FFF2-40B4-BE49-F238E27FC236}">
                <a16:creationId xmlns:a16="http://schemas.microsoft.com/office/drawing/2014/main" id="{4DF39678-7EA5-4337-89DA-0994CFF4DF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5853656"/>
            <a:ext cx="1340851" cy="1004344"/>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B5F4CB99-7EBB-4062-9562-CA890AAA4AA7}"/>
              </a:ext>
            </a:extLst>
          </p:cNvPr>
          <p:cNvPicPr>
            <a:picLocks noChangeAspect="1"/>
          </p:cNvPicPr>
          <p:nvPr/>
        </p:nvPicPr>
        <p:blipFill>
          <a:blip r:embed="rId4"/>
          <a:stretch>
            <a:fillRect/>
          </a:stretch>
        </p:blipFill>
        <p:spPr>
          <a:xfrm>
            <a:off x="0" y="2177985"/>
            <a:ext cx="9144000" cy="3339247"/>
          </a:xfrm>
          <a:prstGeom prst="rect">
            <a:avLst/>
          </a:prstGeom>
        </p:spPr>
      </p:pic>
    </p:spTree>
    <p:extLst>
      <p:ext uri="{BB962C8B-B14F-4D97-AF65-F5344CB8AC3E}">
        <p14:creationId xmlns:p14="http://schemas.microsoft.com/office/powerpoint/2010/main" val="3185086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8A0859-6991-4BDA-B643-1533AC9AC5BF}"/>
              </a:ext>
            </a:extLst>
          </p:cNvPr>
          <p:cNvSpPr>
            <a:spLocks noGrp="1"/>
          </p:cNvSpPr>
          <p:nvPr>
            <p:ph type="title"/>
          </p:nvPr>
        </p:nvSpPr>
        <p:spPr/>
        <p:txBody>
          <a:bodyPr/>
          <a:lstStyle/>
          <a:p>
            <a:r>
              <a:rPr lang="nl-NL" dirty="0"/>
              <a:t>Extra prednison bij verkoudheid</a:t>
            </a:r>
          </a:p>
        </p:txBody>
      </p:sp>
      <p:sp>
        <p:nvSpPr>
          <p:cNvPr id="3" name="Tijdelijke aanduiding voor inhoud 2">
            <a:extLst>
              <a:ext uri="{FF2B5EF4-FFF2-40B4-BE49-F238E27FC236}">
                <a16:creationId xmlns:a16="http://schemas.microsoft.com/office/drawing/2014/main" id="{7068890F-5D0F-4E84-AA94-C31372104A58}"/>
              </a:ext>
            </a:extLst>
          </p:cNvPr>
          <p:cNvSpPr>
            <a:spLocks noGrp="1"/>
          </p:cNvSpPr>
          <p:nvPr>
            <p:ph idx="1"/>
          </p:nvPr>
        </p:nvSpPr>
        <p:spPr/>
        <p:txBody>
          <a:bodyPr/>
          <a:lstStyle/>
          <a:p>
            <a:pPr>
              <a:lnSpc>
                <a:spcPct val="100000"/>
              </a:lnSpc>
            </a:pPr>
            <a:r>
              <a:rPr lang="nl-NL" sz="2400" dirty="0"/>
              <a:t>KDIGO 2021 guideline</a:t>
            </a:r>
          </a:p>
          <a:p>
            <a:pPr lvl="1">
              <a:lnSpc>
                <a:spcPct val="100000"/>
              </a:lnSpc>
            </a:pPr>
            <a:r>
              <a:rPr lang="nl-NL" sz="2400" dirty="0"/>
              <a:t>5-7 dagen prednison </a:t>
            </a:r>
          </a:p>
          <a:p>
            <a:pPr lvl="1">
              <a:lnSpc>
                <a:spcPct val="100000"/>
              </a:lnSpc>
            </a:pPr>
            <a:r>
              <a:rPr lang="nl-NL" sz="2400" dirty="0"/>
              <a:t>Mogelijk beschermend</a:t>
            </a:r>
          </a:p>
          <a:p>
            <a:pPr lvl="1">
              <a:lnSpc>
                <a:spcPct val="100000"/>
              </a:lnSpc>
            </a:pPr>
            <a:endParaRPr lang="nl-NL" sz="2400" dirty="0"/>
          </a:p>
          <a:p>
            <a:pPr lvl="1">
              <a:lnSpc>
                <a:spcPct val="100000"/>
              </a:lnSpc>
            </a:pPr>
            <a:endParaRPr lang="nl-NL" sz="2400" dirty="0"/>
          </a:p>
        </p:txBody>
      </p:sp>
      <p:pic>
        <p:nvPicPr>
          <p:cNvPr id="5122" name="Picture 2" descr="question mark | 3d human with a red question mark | Damián Navas | Flickr">
            <a:extLst>
              <a:ext uri="{FF2B5EF4-FFF2-40B4-BE49-F238E27FC236}">
                <a16:creationId xmlns:a16="http://schemas.microsoft.com/office/drawing/2014/main" id="{2731AD46-859F-4CB4-9D42-B40A3B6DB1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4293096"/>
            <a:ext cx="2564904" cy="2564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51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8A0859-6991-4BDA-B643-1533AC9AC5BF}"/>
              </a:ext>
            </a:extLst>
          </p:cNvPr>
          <p:cNvSpPr>
            <a:spLocks noGrp="1"/>
          </p:cNvSpPr>
          <p:nvPr>
            <p:ph type="title"/>
          </p:nvPr>
        </p:nvSpPr>
        <p:spPr/>
        <p:txBody>
          <a:bodyPr/>
          <a:lstStyle/>
          <a:p>
            <a:r>
              <a:rPr lang="nl-NL" dirty="0"/>
              <a:t>Extra prednison bij verkoudheid</a:t>
            </a:r>
          </a:p>
        </p:txBody>
      </p:sp>
      <p:sp>
        <p:nvSpPr>
          <p:cNvPr id="3" name="Tijdelijke aanduiding voor inhoud 2">
            <a:extLst>
              <a:ext uri="{FF2B5EF4-FFF2-40B4-BE49-F238E27FC236}">
                <a16:creationId xmlns:a16="http://schemas.microsoft.com/office/drawing/2014/main" id="{7068890F-5D0F-4E84-AA94-C31372104A58}"/>
              </a:ext>
            </a:extLst>
          </p:cNvPr>
          <p:cNvSpPr>
            <a:spLocks noGrp="1"/>
          </p:cNvSpPr>
          <p:nvPr>
            <p:ph idx="1"/>
          </p:nvPr>
        </p:nvSpPr>
        <p:spPr/>
        <p:txBody>
          <a:bodyPr/>
          <a:lstStyle/>
          <a:p>
            <a:pPr>
              <a:lnSpc>
                <a:spcPct val="100000"/>
              </a:lnSpc>
            </a:pPr>
            <a:r>
              <a:rPr lang="nl-NL" sz="2400" dirty="0"/>
              <a:t>KDIGO 2021 guideline</a:t>
            </a:r>
          </a:p>
          <a:p>
            <a:pPr lvl="1">
              <a:lnSpc>
                <a:spcPct val="100000"/>
              </a:lnSpc>
            </a:pPr>
            <a:r>
              <a:rPr lang="nl-NL" sz="2400" dirty="0"/>
              <a:t>5-7 dagen prednison </a:t>
            </a:r>
          </a:p>
          <a:p>
            <a:pPr lvl="1">
              <a:lnSpc>
                <a:spcPct val="100000"/>
              </a:lnSpc>
            </a:pPr>
            <a:r>
              <a:rPr lang="nl-NL" sz="2400" dirty="0"/>
              <a:t>Mogelijk beschermend</a:t>
            </a:r>
          </a:p>
          <a:p>
            <a:pPr lvl="1">
              <a:lnSpc>
                <a:spcPct val="100000"/>
              </a:lnSpc>
            </a:pPr>
            <a:endParaRPr lang="nl-NL" sz="2400" dirty="0"/>
          </a:p>
          <a:p>
            <a:pPr lvl="1">
              <a:lnSpc>
                <a:spcPct val="100000"/>
              </a:lnSpc>
            </a:pPr>
            <a:r>
              <a:rPr lang="nl-NL" sz="2400" dirty="0"/>
              <a:t>Maar kleine studies…</a:t>
            </a:r>
          </a:p>
          <a:p>
            <a:pPr lvl="1">
              <a:lnSpc>
                <a:spcPct val="100000"/>
              </a:lnSpc>
            </a:pPr>
            <a:r>
              <a:rPr lang="nl-NL" sz="2400" dirty="0"/>
              <a:t>Niet in Europa…</a:t>
            </a:r>
          </a:p>
          <a:p>
            <a:pPr lvl="1">
              <a:lnSpc>
                <a:spcPct val="100000"/>
              </a:lnSpc>
            </a:pPr>
            <a:endParaRPr lang="nl-NL" sz="2400" dirty="0"/>
          </a:p>
        </p:txBody>
      </p:sp>
      <p:pic>
        <p:nvPicPr>
          <p:cNvPr id="5122" name="Picture 2" descr="question mark | 3d human with a red question mark | Damián Navas | Flickr">
            <a:extLst>
              <a:ext uri="{FF2B5EF4-FFF2-40B4-BE49-F238E27FC236}">
                <a16:creationId xmlns:a16="http://schemas.microsoft.com/office/drawing/2014/main" id="{2731AD46-859F-4CB4-9D42-B40A3B6DB1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4293096"/>
            <a:ext cx="2564904" cy="2564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85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el 28"/>
          <p:cNvSpPr>
            <a:spLocks noGrp="1"/>
          </p:cNvSpPr>
          <p:nvPr>
            <p:ph type="title"/>
          </p:nvPr>
        </p:nvSpPr>
        <p:spPr>
          <a:xfrm>
            <a:off x="522000" y="1004344"/>
            <a:ext cx="8100000" cy="533400"/>
          </a:xfrm>
        </p:spPr>
        <p:txBody>
          <a:bodyPr anchor="ctr">
            <a:normAutofit/>
          </a:bodyPr>
          <a:lstStyle/>
          <a:p>
            <a:r>
              <a:rPr lang="nl-NL" sz="3700" dirty="0"/>
              <a:t>Voortgang bij nefrotisch syndroom</a:t>
            </a:r>
          </a:p>
        </p:txBody>
      </p:sp>
      <p:graphicFrame>
        <p:nvGraphicFramePr>
          <p:cNvPr id="32" name="Tijdelijke aanduiding voor inhoud 29">
            <a:extLst>
              <a:ext uri="{FF2B5EF4-FFF2-40B4-BE49-F238E27FC236}">
                <a16:creationId xmlns:a16="http://schemas.microsoft.com/office/drawing/2014/main" id="{23B8A690-FDAC-4668-BB99-483E566A3D6B}"/>
              </a:ext>
            </a:extLst>
          </p:cNvPr>
          <p:cNvGraphicFramePr>
            <a:graphicFrameLocks noGrp="1"/>
          </p:cNvGraphicFramePr>
          <p:nvPr>
            <p:ph idx="1"/>
            <p:extLst>
              <p:ext uri="{D42A27DB-BD31-4B8C-83A1-F6EECF244321}">
                <p14:modId xmlns:p14="http://schemas.microsoft.com/office/powerpoint/2010/main" val="1348439204"/>
              </p:ext>
            </p:extLst>
          </p:nvPr>
        </p:nvGraphicFramePr>
        <p:xfrm>
          <a:off x="522000" y="1814635"/>
          <a:ext cx="8100000" cy="41253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9776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8A0859-6991-4BDA-B643-1533AC9AC5BF}"/>
              </a:ext>
            </a:extLst>
          </p:cNvPr>
          <p:cNvSpPr>
            <a:spLocks noGrp="1"/>
          </p:cNvSpPr>
          <p:nvPr>
            <p:ph type="title"/>
          </p:nvPr>
        </p:nvSpPr>
        <p:spPr/>
        <p:txBody>
          <a:bodyPr/>
          <a:lstStyle/>
          <a:p>
            <a:r>
              <a:rPr lang="nl-NL" dirty="0"/>
              <a:t>Extra prednison bij verkoudheid</a:t>
            </a:r>
          </a:p>
        </p:txBody>
      </p:sp>
      <p:sp>
        <p:nvSpPr>
          <p:cNvPr id="3" name="Tijdelijke aanduiding voor inhoud 2">
            <a:extLst>
              <a:ext uri="{FF2B5EF4-FFF2-40B4-BE49-F238E27FC236}">
                <a16:creationId xmlns:a16="http://schemas.microsoft.com/office/drawing/2014/main" id="{7068890F-5D0F-4E84-AA94-C31372104A58}"/>
              </a:ext>
            </a:extLst>
          </p:cNvPr>
          <p:cNvSpPr>
            <a:spLocks noGrp="1"/>
          </p:cNvSpPr>
          <p:nvPr>
            <p:ph idx="1"/>
          </p:nvPr>
        </p:nvSpPr>
        <p:spPr/>
        <p:txBody>
          <a:bodyPr/>
          <a:lstStyle/>
          <a:p>
            <a:pPr>
              <a:lnSpc>
                <a:spcPct val="100000"/>
              </a:lnSpc>
            </a:pPr>
            <a:r>
              <a:rPr lang="nl-NL" sz="2400" dirty="0"/>
              <a:t>KDIGO 2021 guideline</a:t>
            </a:r>
          </a:p>
          <a:p>
            <a:pPr lvl="1">
              <a:lnSpc>
                <a:spcPct val="100000"/>
              </a:lnSpc>
            </a:pPr>
            <a:r>
              <a:rPr lang="nl-NL" sz="2400" dirty="0"/>
              <a:t>5-7 dagen prednison </a:t>
            </a:r>
          </a:p>
          <a:p>
            <a:pPr lvl="1">
              <a:lnSpc>
                <a:spcPct val="100000"/>
              </a:lnSpc>
            </a:pPr>
            <a:r>
              <a:rPr lang="nl-NL" sz="2400" dirty="0"/>
              <a:t>Mogelijk beschermend</a:t>
            </a:r>
          </a:p>
          <a:p>
            <a:pPr lvl="1">
              <a:lnSpc>
                <a:spcPct val="100000"/>
              </a:lnSpc>
            </a:pPr>
            <a:endParaRPr lang="nl-NL" sz="2400" dirty="0"/>
          </a:p>
          <a:p>
            <a:pPr>
              <a:lnSpc>
                <a:spcPct val="100000"/>
              </a:lnSpc>
            </a:pPr>
            <a:r>
              <a:rPr lang="nl-NL" sz="2400" dirty="0"/>
              <a:t>PREDNOS studie, september 2021</a:t>
            </a:r>
          </a:p>
          <a:p>
            <a:pPr lvl="1">
              <a:lnSpc>
                <a:spcPct val="100000"/>
              </a:lnSpc>
            </a:pPr>
            <a:r>
              <a:rPr lang="nl-NL" sz="2400" dirty="0"/>
              <a:t>6 dagen prednison</a:t>
            </a:r>
          </a:p>
          <a:p>
            <a:pPr lvl="1">
              <a:lnSpc>
                <a:spcPct val="100000"/>
              </a:lnSpc>
            </a:pPr>
            <a:r>
              <a:rPr lang="nl-NL" sz="2400" dirty="0"/>
              <a:t>43% vs. 44%</a:t>
            </a:r>
          </a:p>
        </p:txBody>
      </p:sp>
      <p:pic>
        <p:nvPicPr>
          <p:cNvPr id="5122" name="Picture 2" descr="question mark | 3d human with a red question mark | Damián Navas | Flickr">
            <a:extLst>
              <a:ext uri="{FF2B5EF4-FFF2-40B4-BE49-F238E27FC236}">
                <a16:creationId xmlns:a16="http://schemas.microsoft.com/office/drawing/2014/main" id="{2731AD46-859F-4CB4-9D42-B40A3B6DB1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4293096"/>
            <a:ext cx="2564904" cy="2564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15037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9D4254-B13E-477F-98B7-018529C194F4}"/>
              </a:ext>
            </a:extLst>
          </p:cNvPr>
          <p:cNvSpPr>
            <a:spLocks noGrp="1"/>
          </p:cNvSpPr>
          <p:nvPr>
            <p:ph type="title"/>
          </p:nvPr>
        </p:nvSpPr>
        <p:spPr/>
        <p:txBody>
          <a:bodyPr/>
          <a:lstStyle/>
          <a:p>
            <a:r>
              <a:rPr lang="nl-NL"/>
              <a:t>Steroid sparende medicatie</a:t>
            </a:r>
            <a:endParaRPr lang="nl-NL" dirty="0"/>
          </a:p>
        </p:txBody>
      </p:sp>
      <p:sp>
        <p:nvSpPr>
          <p:cNvPr id="3" name="Tijdelijke aanduiding voor inhoud 2">
            <a:extLst>
              <a:ext uri="{FF2B5EF4-FFF2-40B4-BE49-F238E27FC236}">
                <a16:creationId xmlns:a16="http://schemas.microsoft.com/office/drawing/2014/main" id="{754BDDBE-1F61-41C0-96B4-A5F55EC63EBF}"/>
              </a:ext>
            </a:extLst>
          </p:cNvPr>
          <p:cNvSpPr>
            <a:spLocks noGrp="1"/>
          </p:cNvSpPr>
          <p:nvPr>
            <p:ph idx="1"/>
          </p:nvPr>
        </p:nvSpPr>
        <p:spPr/>
        <p:txBody>
          <a:bodyPr/>
          <a:lstStyle/>
          <a:p>
            <a:pPr>
              <a:lnSpc>
                <a:spcPct val="100000"/>
              </a:lnSpc>
            </a:pPr>
            <a:endParaRPr lang="nl-NL" sz="2400" dirty="0"/>
          </a:p>
        </p:txBody>
      </p:sp>
      <p:pic>
        <p:nvPicPr>
          <p:cNvPr id="7170" name="Picture 2" descr="Voor wie? | In Your Power!">
            <a:extLst>
              <a:ext uri="{FF2B5EF4-FFF2-40B4-BE49-F238E27FC236}">
                <a16:creationId xmlns:a16="http://schemas.microsoft.com/office/drawing/2014/main" id="{2D117E88-5C64-4C74-BBE2-F2D5D658E2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1743"/>
            <a:ext cx="6588224" cy="5256257"/>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F115F6C6-D4F6-4A7E-AF61-B3DEA6C9CD2B}"/>
              </a:ext>
            </a:extLst>
          </p:cNvPr>
          <p:cNvSpPr txBox="1"/>
          <p:nvPr/>
        </p:nvSpPr>
        <p:spPr>
          <a:xfrm>
            <a:off x="2051720" y="2996952"/>
            <a:ext cx="864096" cy="400110"/>
          </a:xfrm>
          <a:prstGeom prst="rect">
            <a:avLst/>
          </a:prstGeom>
          <a:noFill/>
        </p:spPr>
        <p:txBody>
          <a:bodyPr wrap="square" rtlCol="0">
            <a:spAutoFit/>
          </a:bodyPr>
          <a:lstStyle/>
          <a:p>
            <a:r>
              <a:rPr lang="nl-NL" sz="2000" b="1" dirty="0"/>
              <a:t>MMF</a:t>
            </a:r>
          </a:p>
        </p:txBody>
      </p:sp>
      <p:sp>
        <p:nvSpPr>
          <p:cNvPr id="6" name="Tekstvak 5">
            <a:extLst>
              <a:ext uri="{FF2B5EF4-FFF2-40B4-BE49-F238E27FC236}">
                <a16:creationId xmlns:a16="http://schemas.microsoft.com/office/drawing/2014/main" id="{C236E1E6-6D83-4AF0-9EB5-630A2CA27BCC}"/>
              </a:ext>
            </a:extLst>
          </p:cNvPr>
          <p:cNvSpPr txBox="1"/>
          <p:nvPr/>
        </p:nvSpPr>
        <p:spPr>
          <a:xfrm>
            <a:off x="2636560" y="2690451"/>
            <a:ext cx="1575400" cy="400110"/>
          </a:xfrm>
          <a:prstGeom prst="rect">
            <a:avLst/>
          </a:prstGeom>
          <a:noFill/>
        </p:spPr>
        <p:txBody>
          <a:bodyPr wrap="square" rtlCol="0">
            <a:spAutoFit/>
          </a:bodyPr>
          <a:lstStyle/>
          <a:p>
            <a:r>
              <a:rPr lang="nl-NL" sz="2000" b="1" dirty="0" err="1"/>
              <a:t>Levamisol</a:t>
            </a:r>
            <a:endParaRPr lang="nl-NL" sz="2000" b="1" dirty="0"/>
          </a:p>
        </p:txBody>
      </p:sp>
      <p:sp>
        <p:nvSpPr>
          <p:cNvPr id="7" name="Tekstvak 6">
            <a:extLst>
              <a:ext uri="{FF2B5EF4-FFF2-40B4-BE49-F238E27FC236}">
                <a16:creationId xmlns:a16="http://schemas.microsoft.com/office/drawing/2014/main" id="{E6382E96-788C-4EF8-9353-4D30C6B77DCE}"/>
              </a:ext>
            </a:extLst>
          </p:cNvPr>
          <p:cNvSpPr txBox="1"/>
          <p:nvPr/>
        </p:nvSpPr>
        <p:spPr>
          <a:xfrm>
            <a:off x="4067944" y="2812866"/>
            <a:ext cx="1944216" cy="400110"/>
          </a:xfrm>
          <a:prstGeom prst="rect">
            <a:avLst/>
          </a:prstGeom>
          <a:noFill/>
        </p:spPr>
        <p:txBody>
          <a:bodyPr wrap="square" rtlCol="0">
            <a:spAutoFit/>
          </a:bodyPr>
          <a:lstStyle/>
          <a:p>
            <a:r>
              <a:rPr lang="nl-NL" sz="2000" b="1" dirty="0"/>
              <a:t>Cyclofosfamide</a:t>
            </a:r>
          </a:p>
        </p:txBody>
      </p:sp>
      <p:sp>
        <p:nvSpPr>
          <p:cNvPr id="8" name="Tekstvak 7">
            <a:extLst>
              <a:ext uri="{FF2B5EF4-FFF2-40B4-BE49-F238E27FC236}">
                <a16:creationId xmlns:a16="http://schemas.microsoft.com/office/drawing/2014/main" id="{3E062157-8536-448D-9BFD-446442A7A49B}"/>
              </a:ext>
            </a:extLst>
          </p:cNvPr>
          <p:cNvSpPr txBox="1"/>
          <p:nvPr/>
        </p:nvSpPr>
        <p:spPr>
          <a:xfrm>
            <a:off x="5940152" y="3369186"/>
            <a:ext cx="1944216" cy="707886"/>
          </a:xfrm>
          <a:prstGeom prst="rect">
            <a:avLst/>
          </a:prstGeom>
          <a:noFill/>
        </p:spPr>
        <p:txBody>
          <a:bodyPr wrap="square" rtlCol="0">
            <a:spAutoFit/>
          </a:bodyPr>
          <a:lstStyle/>
          <a:p>
            <a:r>
              <a:rPr lang="nl-NL" sz="2000" b="1" dirty="0"/>
              <a:t>Cyclosporine</a:t>
            </a:r>
          </a:p>
          <a:p>
            <a:r>
              <a:rPr lang="nl-NL" sz="2000" b="1" dirty="0"/>
              <a:t>Tacrolimus</a:t>
            </a:r>
          </a:p>
        </p:txBody>
      </p:sp>
      <p:sp>
        <p:nvSpPr>
          <p:cNvPr id="9" name="Tekstvak 8">
            <a:extLst>
              <a:ext uri="{FF2B5EF4-FFF2-40B4-BE49-F238E27FC236}">
                <a16:creationId xmlns:a16="http://schemas.microsoft.com/office/drawing/2014/main" id="{23B2F02E-DE5A-4F3F-B0A6-F982B0516D81}"/>
              </a:ext>
            </a:extLst>
          </p:cNvPr>
          <p:cNvSpPr txBox="1"/>
          <p:nvPr/>
        </p:nvSpPr>
        <p:spPr>
          <a:xfrm>
            <a:off x="6209234" y="4295133"/>
            <a:ext cx="1944216" cy="400110"/>
          </a:xfrm>
          <a:prstGeom prst="rect">
            <a:avLst/>
          </a:prstGeom>
          <a:noFill/>
        </p:spPr>
        <p:txBody>
          <a:bodyPr wrap="square" rtlCol="0">
            <a:spAutoFit/>
          </a:bodyPr>
          <a:lstStyle/>
          <a:p>
            <a:r>
              <a:rPr lang="nl-NL" sz="2000" b="1" dirty="0"/>
              <a:t>Rituximab</a:t>
            </a:r>
          </a:p>
        </p:txBody>
      </p:sp>
    </p:spTree>
    <p:extLst>
      <p:ext uri="{BB962C8B-B14F-4D97-AF65-F5344CB8AC3E}">
        <p14:creationId xmlns:p14="http://schemas.microsoft.com/office/powerpoint/2010/main" val="2065948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9D4254-B13E-477F-98B7-018529C194F4}"/>
              </a:ext>
            </a:extLst>
          </p:cNvPr>
          <p:cNvSpPr>
            <a:spLocks noGrp="1"/>
          </p:cNvSpPr>
          <p:nvPr>
            <p:ph type="title"/>
          </p:nvPr>
        </p:nvSpPr>
        <p:spPr/>
        <p:txBody>
          <a:bodyPr/>
          <a:lstStyle/>
          <a:p>
            <a:r>
              <a:rPr lang="nl-NL"/>
              <a:t>Steroid sparende medicatie</a:t>
            </a:r>
            <a:endParaRPr lang="nl-NL" dirty="0"/>
          </a:p>
        </p:txBody>
      </p:sp>
      <p:sp>
        <p:nvSpPr>
          <p:cNvPr id="3" name="Tijdelijke aanduiding voor inhoud 2">
            <a:extLst>
              <a:ext uri="{FF2B5EF4-FFF2-40B4-BE49-F238E27FC236}">
                <a16:creationId xmlns:a16="http://schemas.microsoft.com/office/drawing/2014/main" id="{754BDDBE-1F61-41C0-96B4-A5F55EC63EBF}"/>
              </a:ext>
            </a:extLst>
          </p:cNvPr>
          <p:cNvSpPr>
            <a:spLocks noGrp="1"/>
          </p:cNvSpPr>
          <p:nvPr>
            <p:ph idx="1"/>
          </p:nvPr>
        </p:nvSpPr>
        <p:spPr/>
        <p:txBody>
          <a:bodyPr/>
          <a:lstStyle/>
          <a:p>
            <a:pPr>
              <a:lnSpc>
                <a:spcPct val="100000"/>
              </a:lnSpc>
            </a:pPr>
            <a:endParaRPr lang="nl-NL" sz="2400" dirty="0"/>
          </a:p>
        </p:txBody>
      </p:sp>
      <p:pic>
        <p:nvPicPr>
          <p:cNvPr id="7170" name="Picture 2" descr="Voor wie? | In Your Power!">
            <a:extLst>
              <a:ext uri="{FF2B5EF4-FFF2-40B4-BE49-F238E27FC236}">
                <a16:creationId xmlns:a16="http://schemas.microsoft.com/office/drawing/2014/main" id="{2D117E88-5C64-4C74-BBE2-F2D5D658E2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1743"/>
            <a:ext cx="6588224" cy="5256257"/>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F115F6C6-D4F6-4A7E-AF61-B3DEA6C9CD2B}"/>
              </a:ext>
            </a:extLst>
          </p:cNvPr>
          <p:cNvSpPr txBox="1"/>
          <p:nvPr/>
        </p:nvSpPr>
        <p:spPr>
          <a:xfrm>
            <a:off x="2051720" y="2996952"/>
            <a:ext cx="864096" cy="400110"/>
          </a:xfrm>
          <a:prstGeom prst="rect">
            <a:avLst/>
          </a:prstGeom>
          <a:noFill/>
        </p:spPr>
        <p:txBody>
          <a:bodyPr wrap="square" rtlCol="0">
            <a:spAutoFit/>
          </a:bodyPr>
          <a:lstStyle/>
          <a:p>
            <a:r>
              <a:rPr lang="nl-NL" sz="2000" b="1" dirty="0"/>
              <a:t>MMF</a:t>
            </a:r>
          </a:p>
        </p:txBody>
      </p:sp>
      <p:sp>
        <p:nvSpPr>
          <p:cNvPr id="6" name="Tekstvak 5">
            <a:extLst>
              <a:ext uri="{FF2B5EF4-FFF2-40B4-BE49-F238E27FC236}">
                <a16:creationId xmlns:a16="http://schemas.microsoft.com/office/drawing/2014/main" id="{C236E1E6-6D83-4AF0-9EB5-630A2CA27BCC}"/>
              </a:ext>
            </a:extLst>
          </p:cNvPr>
          <p:cNvSpPr txBox="1"/>
          <p:nvPr/>
        </p:nvSpPr>
        <p:spPr>
          <a:xfrm>
            <a:off x="2636560" y="2690451"/>
            <a:ext cx="1575400" cy="400110"/>
          </a:xfrm>
          <a:prstGeom prst="rect">
            <a:avLst/>
          </a:prstGeom>
          <a:noFill/>
        </p:spPr>
        <p:txBody>
          <a:bodyPr wrap="square" rtlCol="0">
            <a:spAutoFit/>
          </a:bodyPr>
          <a:lstStyle/>
          <a:p>
            <a:r>
              <a:rPr lang="nl-NL" sz="2000" b="1" dirty="0" err="1"/>
              <a:t>Levamisol</a:t>
            </a:r>
            <a:endParaRPr lang="nl-NL" sz="2000" b="1" dirty="0"/>
          </a:p>
        </p:txBody>
      </p:sp>
      <p:sp>
        <p:nvSpPr>
          <p:cNvPr id="7" name="Tekstvak 6">
            <a:extLst>
              <a:ext uri="{FF2B5EF4-FFF2-40B4-BE49-F238E27FC236}">
                <a16:creationId xmlns:a16="http://schemas.microsoft.com/office/drawing/2014/main" id="{E6382E96-788C-4EF8-9353-4D30C6B77DCE}"/>
              </a:ext>
            </a:extLst>
          </p:cNvPr>
          <p:cNvSpPr txBox="1"/>
          <p:nvPr/>
        </p:nvSpPr>
        <p:spPr>
          <a:xfrm>
            <a:off x="4067944" y="2812866"/>
            <a:ext cx="1944216" cy="400110"/>
          </a:xfrm>
          <a:prstGeom prst="rect">
            <a:avLst/>
          </a:prstGeom>
          <a:noFill/>
        </p:spPr>
        <p:txBody>
          <a:bodyPr wrap="square" rtlCol="0">
            <a:spAutoFit/>
          </a:bodyPr>
          <a:lstStyle/>
          <a:p>
            <a:r>
              <a:rPr lang="nl-NL" sz="2000" b="1" dirty="0"/>
              <a:t>Cyclofosfamide</a:t>
            </a:r>
          </a:p>
        </p:txBody>
      </p:sp>
      <p:sp>
        <p:nvSpPr>
          <p:cNvPr id="8" name="Tekstvak 7">
            <a:extLst>
              <a:ext uri="{FF2B5EF4-FFF2-40B4-BE49-F238E27FC236}">
                <a16:creationId xmlns:a16="http://schemas.microsoft.com/office/drawing/2014/main" id="{3E062157-8536-448D-9BFD-446442A7A49B}"/>
              </a:ext>
            </a:extLst>
          </p:cNvPr>
          <p:cNvSpPr txBox="1"/>
          <p:nvPr/>
        </p:nvSpPr>
        <p:spPr>
          <a:xfrm>
            <a:off x="5940152" y="3369186"/>
            <a:ext cx="1944216" cy="707886"/>
          </a:xfrm>
          <a:prstGeom prst="rect">
            <a:avLst/>
          </a:prstGeom>
          <a:noFill/>
        </p:spPr>
        <p:txBody>
          <a:bodyPr wrap="square" rtlCol="0">
            <a:spAutoFit/>
          </a:bodyPr>
          <a:lstStyle/>
          <a:p>
            <a:r>
              <a:rPr lang="nl-NL" sz="2000" b="1" dirty="0"/>
              <a:t>Cyclosporine</a:t>
            </a:r>
          </a:p>
          <a:p>
            <a:r>
              <a:rPr lang="nl-NL" sz="2000" b="1" dirty="0"/>
              <a:t>Tacrolimus</a:t>
            </a:r>
          </a:p>
        </p:txBody>
      </p:sp>
      <p:sp>
        <p:nvSpPr>
          <p:cNvPr id="9" name="Tekstvak 8">
            <a:extLst>
              <a:ext uri="{FF2B5EF4-FFF2-40B4-BE49-F238E27FC236}">
                <a16:creationId xmlns:a16="http://schemas.microsoft.com/office/drawing/2014/main" id="{23B2F02E-DE5A-4F3F-B0A6-F982B0516D81}"/>
              </a:ext>
            </a:extLst>
          </p:cNvPr>
          <p:cNvSpPr txBox="1"/>
          <p:nvPr/>
        </p:nvSpPr>
        <p:spPr>
          <a:xfrm>
            <a:off x="6209234" y="4295133"/>
            <a:ext cx="1944216" cy="400110"/>
          </a:xfrm>
          <a:prstGeom prst="rect">
            <a:avLst/>
          </a:prstGeom>
          <a:noFill/>
        </p:spPr>
        <p:txBody>
          <a:bodyPr wrap="square" rtlCol="0">
            <a:spAutoFit/>
          </a:bodyPr>
          <a:lstStyle/>
          <a:p>
            <a:r>
              <a:rPr lang="nl-NL" sz="2000" b="1" dirty="0"/>
              <a:t>Rituximab</a:t>
            </a:r>
          </a:p>
        </p:txBody>
      </p:sp>
      <p:grpSp>
        <p:nvGrpSpPr>
          <p:cNvPr id="10" name="Groep 9">
            <a:extLst>
              <a:ext uri="{FF2B5EF4-FFF2-40B4-BE49-F238E27FC236}">
                <a16:creationId xmlns:a16="http://schemas.microsoft.com/office/drawing/2014/main" id="{4CE7F104-9424-45D2-ACBC-72C15F0313C8}"/>
              </a:ext>
            </a:extLst>
          </p:cNvPr>
          <p:cNvGrpSpPr/>
          <p:nvPr/>
        </p:nvGrpSpPr>
        <p:grpSpPr>
          <a:xfrm>
            <a:off x="4427984" y="4657858"/>
            <a:ext cx="2263156" cy="2152010"/>
            <a:chOff x="3228906" y="1151620"/>
            <a:chExt cx="3017541" cy="2869346"/>
          </a:xfrm>
        </p:grpSpPr>
        <p:grpSp>
          <p:nvGrpSpPr>
            <p:cNvPr id="11" name="Groep 10">
              <a:extLst>
                <a:ext uri="{FF2B5EF4-FFF2-40B4-BE49-F238E27FC236}">
                  <a16:creationId xmlns:a16="http://schemas.microsoft.com/office/drawing/2014/main" id="{2B2A865C-56E4-4A6A-A1E3-F609B750B4E7}"/>
                </a:ext>
              </a:extLst>
            </p:cNvPr>
            <p:cNvGrpSpPr/>
            <p:nvPr/>
          </p:nvGrpSpPr>
          <p:grpSpPr>
            <a:xfrm>
              <a:off x="3228906" y="1151620"/>
              <a:ext cx="3017541" cy="2746029"/>
              <a:chOff x="3245808" y="1110017"/>
              <a:chExt cx="3017541" cy="2746029"/>
            </a:xfrm>
          </p:grpSpPr>
          <p:pic>
            <p:nvPicPr>
              <p:cNvPr id="14" name="Afbeelding 13">
                <a:extLst>
                  <a:ext uri="{FF2B5EF4-FFF2-40B4-BE49-F238E27FC236}">
                    <a16:creationId xmlns:a16="http://schemas.microsoft.com/office/drawing/2014/main" id="{BBDD53AF-1036-44EA-AD0C-FF35A8F411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4680" y="1887644"/>
                <a:ext cx="641769" cy="641769"/>
              </a:xfrm>
              <a:prstGeom prst="rect">
                <a:avLst/>
              </a:prstGeom>
            </p:spPr>
          </p:pic>
          <p:pic>
            <p:nvPicPr>
              <p:cNvPr id="15" name="Afbeelding 14">
                <a:extLst>
                  <a:ext uri="{FF2B5EF4-FFF2-40B4-BE49-F238E27FC236}">
                    <a16:creationId xmlns:a16="http://schemas.microsoft.com/office/drawing/2014/main" id="{6041A1D4-026B-4C48-AD73-7ADE80AFEB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8725" y="1551102"/>
                <a:ext cx="602855" cy="602855"/>
              </a:xfrm>
              <a:prstGeom prst="rect">
                <a:avLst/>
              </a:prstGeom>
            </p:spPr>
          </p:pic>
          <p:pic>
            <p:nvPicPr>
              <p:cNvPr id="16" name="Afbeelding 15">
                <a:extLst>
                  <a:ext uri="{FF2B5EF4-FFF2-40B4-BE49-F238E27FC236}">
                    <a16:creationId xmlns:a16="http://schemas.microsoft.com/office/drawing/2014/main" id="{7CE0AED3-A263-4B07-8E67-A0B50C924D9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15035" y="1891217"/>
                <a:ext cx="602855" cy="602855"/>
              </a:xfrm>
              <a:prstGeom prst="rect">
                <a:avLst/>
              </a:prstGeom>
            </p:spPr>
          </p:pic>
          <p:pic>
            <p:nvPicPr>
              <p:cNvPr id="17" name="Afbeelding 16">
                <a:extLst>
                  <a:ext uri="{FF2B5EF4-FFF2-40B4-BE49-F238E27FC236}">
                    <a16:creationId xmlns:a16="http://schemas.microsoft.com/office/drawing/2014/main" id="{A1077D5B-2B64-4AB1-8A70-B1603245377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32235" y="2491936"/>
                <a:ext cx="597477" cy="597477"/>
              </a:xfrm>
              <a:prstGeom prst="rect">
                <a:avLst/>
              </a:prstGeom>
            </p:spPr>
          </p:pic>
          <p:pic>
            <p:nvPicPr>
              <p:cNvPr id="18" name="Afbeelding 17">
                <a:extLst>
                  <a:ext uri="{FF2B5EF4-FFF2-40B4-BE49-F238E27FC236}">
                    <a16:creationId xmlns:a16="http://schemas.microsoft.com/office/drawing/2014/main" id="{91599C8A-1776-46FA-B85A-C32E1D0FA0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20675" y="2162546"/>
                <a:ext cx="602855" cy="602855"/>
              </a:xfrm>
              <a:prstGeom prst="rect">
                <a:avLst/>
              </a:prstGeom>
            </p:spPr>
          </p:pic>
          <p:pic>
            <p:nvPicPr>
              <p:cNvPr id="19" name="Afbeelding 18">
                <a:extLst>
                  <a:ext uri="{FF2B5EF4-FFF2-40B4-BE49-F238E27FC236}">
                    <a16:creationId xmlns:a16="http://schemas.microsoft.com/office/drawing/2014/main" id="{1F4398ED-5D3A-4DE3-8686-35B0E2EE772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56662" y="2729589"/>
                <a:ext cx="597477" cy="597477"/>
              </a:xfrm>
              <a:prstGeom prst="rect">
                <a:avLst/>
              </a:prstGeom>
            </p:spPr>
          </p:pic>
          <p:pic>
            <p:nvPicPr>
              <p:cNvPr id="20" name="Afbeelding 19">
                <a:extLst>
                  <a:ext uri="{FF2B5EF4-FFF2-40B4-BE49-F238E27FC236}">
                    <a16:creationId xmlns:a16="http://schemas.microsoft.com/office/drawing/2014/main" id="{0C6C491D-8D06-44B7-98C8-20892AEE52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5808" y="2352818"/>
                <a:ext cx="641769" cy="641769"/>
              </a:xfrm>
              <a:prstGeom prst="rect">
                <a:avLst/>
              </a:prstGeom>
            </p:spPr>
          </p:pic>
          <p:pic>
            <p:nvPicPr>
              <p:cNvPr id="21" name="Afbeelding 20">
                <a:extLst>
                  <a:ext uri="{FF2B5EF4-FFF2-40B4-BE49-F238E27FC236}">
                    <a16:creationId xmlns:a16="http://schemas.microsoft.com/office/drawing/2014/main" id="{DCAB4E35-E353-40D5-B3A4-FD41980383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0276" y="3075417"/>
                <a:ext cx="641769" cy="641769"/>
              </a:xfrm>
              <a:prstGeom prst="rect">
                <a:avLst/>
              </a:prstGeom>
            </p:spPr>
          </p:pic>
          <p:pic>
            <p:nvPicPr>
              <p:cNvPr id="22" name="Afbeelding 21">
                <a:extLst>
                  <a:ext uri="{FF2B5EF4-FFF2-40B4-BE49-F238E27FC236}">
                    <a16:creationId xmlns:a16="http://schemas.microsoft.com/office/drawing/2014/main" id="{C71340A1-4233-4305-B8E0-F36E854F52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77405" y="2515582"/>
                <a:ext cx="602855" cy="602855"/>
              </a:xfrm>
              <a:prstGeom prst="rect">
                <a:avLst/>
              </a:prstGeom>
            </p:spPr>
          </p:pic>
          <p:pic>
            <p:nvPicPr>
              <p:cNvPr id="23" name="Afbeelding 22">
                <a:extLst>
                  <a:ext uri="{FF2B5EF4-FFF2-40B4-BE49-F238E27FC236}">
                    <a16:creationId xmlns:a16="http://schemas.microsoft.com/office/drawing/2014/main" id="{89D9E543-6B79-4B51-B776-B0E00D4F4E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08983" y="3253191"/>
                <a:ext cx="602855" cy="602855"/>
              </a:xfrm>
              <a:prstGeom prst="rect">
                <a:avLst/>
              </a:prstGeom>
            </p:spPr>
          </p:pic>
          <p:pic>
            <p:nvPicPr>
              <p:cNvPr id="24" name="Afbeelding 23">
                <a:extLst>
                  <a:ext uri="{FF2B5EF4-FFF2-40B4-BE49-F238E27FC236}">
                    <a16:creationId xmlns:a16="http://schemas.microsoft.com/office/drawing/2014/main" id="{3A0FE68E-0B69-42A8-9E5A-EDB16AF0DE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26204" y="3231885"/>
                <a:ext cx="602855" cy="602855"/>
              </a:xfrm>
              <a:prstGeom prst="rect">
                <a:avLst/>
              </a:prstGeom>
            </p:spPr>
          </p:pic>
          <p:pic>
            <p:nvPicPr>
              <p:cNvPr id="25" name="Afbeelding 24">
                <a:extLst>
                  <a:ext uri="{FF2B5EF4-FFF2-40B4-BE49-F238E27FC236}">
                    <a16:creationId xmlns:a16="http://schemas.microsoft.com/office/drawing/2014/main" id="{8EDD4F6B-5759-4272-9015-7A932D55F5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95047" y="3042696"/>
                <a:ext cx="597477" cy="597477"/>
              </a:xfrm>
              <a:prstGeom prst="rect">
                <a:avLst/>
              </a:prstGeom>
            </p:spPr>
          </p:pic>
          <p:pic>
            <p:nvPicPr>
              <p:cNvPr id="26" name="Afbeelding 25">
                <a:extLst>
                  <a:ext uri="{FF2B5EF4-FFF2-40B4-BE49-F238E27FC236}">
                    <a16:creationId xmlns:a16="http://schemas.microsoft.com/office/drawing/2014/main" id="{D31FAF0D-2A74-4F86-AE60-6DCF1B39C2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7835" y="1110017"/>
                <a:ext cx="602855" cy="602855"/>
              </a:xfrm>
              <a:prstGeom prst="rect">
                <a:avLst/>
              </a:prstGeom>
            </p:spPr>
          </p:pic>
          <p:pic>
            <p:nvPicPr>
              <p:cNvPr id="27" name="Afbeelding 26">
                <a:extLst>
                  <a:ext uri="{FF2B5EF4-FFF2-40B4-BE49-F238E27FC236}">
                    <a16:creationId xmlns:a16="http://schemas.microsoft.com/office/drawing/2014/main" id="{E19A22AA-F93E-4611-AAD1-C713472F7B0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21580" y="2611422"/>
                <a:ext cx="641769" cy="641769"/>
              </a:xfrm>
              <a:prstGeom prst="rect">
                <a:avLst/>
              </a:prstGeom>
            </p:spPr>
          </p:pic>
          <p:sp>
            <p:nvSpPr>
              <p:cNvPr id="28" name="Ovaal 27">
                <a:extLst>
                  <a:ext uri="{FF2B5EF4-FFF2-40B4-BE49-F238E27FC236}">
                    <a16:creationId xmlns:a16="http://schemas.microsoft.com/office/drawing/2014/main" id="{871A99FA-874D-4F86-87EB-EB49D4029923}"/>
                  </a:ext>
                </a:extLst>
              </p:cNvPr>
              <p:cNvSpPr/>
              <p:nvPr/>
            </p:nvSpPr>
            <p:spPr>
              <a:xfrm>
                <a:off x="3906355" y="1495163"/>
                <a:ext cx="269032" cy="24444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solidFill>
                    <a:schemeClr val="accent1">
                      <a:lumMod val="50000"/>
                    </a:schemeClr>
                  </a:solidFill>
                </a:endParaRPr>
              </a:p>
            </p:txBody>
          </p:sp>
        </p:grpSp>
        <p:pic>
          <p:nvPicPr>
            <p:cNvPr id="12" name="Afbeelding 11">
              <a:extLst>
                <a:ext uri="{FF2B5EF4-FFF2-40B4-BE49-F238E27FC236}">
                  <a16:creationId xmlns:a16="http://schemas.microsoft.com/office/drawing/2014/main" id="{E8016923-4DE4-43C3-BEA4-C33C66474F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8284" y="1907946"/>
              <a:ext cx="641769" cy="641769"/>
            </a:xfrm>
            <a:prstGeom prst="rect">
              <a:avLst/>
            </a:prstGeom>
          </p:spPr>
        </p:pic>
        <p:pic>
          <p:nvPicPr>
            <p:cNvPr id="13" name="Afbeelding 12">
              <a:extLst>
                <a:ext uri="{FF2B5EF4-FFF2-40B4-BE49-F238E27FC236}">
                  <a16:creationId xmlns:a16="http://schemas.microsoft.com/office/drawing/2014/main" id="{8D4F5E25-DDD5-4A6F-9917-6B949FC8BB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7699" y="3418111"/>
              <a:ext cx="602855" cy="602855"/>
            </a:xfrm>
            <a:prstGeom prst="rect">
              <a:avLst/>
            </a:prstGeom>
          </p:spPr>
        </p:pic>
      </p:grpSp>
      <p:sp>
        <p:nvSpPr>
          <p:cNvPr id="29" name="Rechthoek: afgeronde hoeken 28">
            <a:extLst>
              <a:ext uri="{FF2B5EF4-FFF2-40B4-BE49-F238E27FC236}">
                <a16:creationId xmlns:a16="http://schemas.microsoft.com/office/drawing/2014/main" id="{22EA116F-0314-49D8-9100-B62320D8AB0C}"/>
              </a:ext>
            </a:extLst>
          </p:cNvPr>
          <p:cNvSpPr/>
          <p:nvPr/>
        </p:nvSpPr>
        <p:spPr>
          <a:xfrm>
            <a:off x="2803567" y="5811155"/>
            <a:ext cx="1417116" cy="642181"/>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dirty="0">
                <a:solidFill>
                  <a:schemeClr val="accent1">
                    <a:lumMod val="50000"/>
                  </a:schemeClr>
                </a:solidFill>
              </a:rPr>
              <a:t>Therapie op maat?</a:t>
            </a:r>
          </a:p>
        </p:txBody>
      </p:sp>
      <p:pic>
        <p:nvPicPr>
          <p:cNvPr id="30" name="Afbeelding 29">
            <a:extLst>
              <a:ext uri="{FF2B5EF4-FFF2-40B4-BE49-F238E27FC236}">
                <a16:creationId xmlns:a16="http://schemas.microsoft.com/office/drawing/2014/main" id="{E13A29D9-F97D-493B-A7E5-3FE49905D16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20369" y="5859802"/>
            <a:ext cx="403687" cy="403687"/>
          </a:xfrm>
          <a:prstGeom prst="rect">
            <a:avLst/>
          </a:prstGeom>
        </p:spPr>
      </p:pic>
      <p:pic>
        <p:nvPicPr>
          <p:cNvPr id="31" name="Graphic 30" descr="Infuus">
            <a:extLst>
              <a:ext uri="{FF2B5EF4-FFF2-40B4-BE49-F238E27FC236}">
                <a16:creationId xmlns:a16="http://schemas.microsoft.com/office/drawing/2014/main" id="{11863B84-6BCE-4DB8-B880-490A018AE46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50505" y="5230278"/>
            <a:ext cx="530768" cy="530768"/>
          </a:xfrm>
          <a:prstGeom prst="rect">
            <a:avLst/>
          </a:prstGeom>
        </p:spPr>
      </p:pic>
      <p:pic>
        <p:nvPicPr>
          <p:cNvPr id="32" name="Afbeelding 31">
            <a:extLst>
              <a:ext uri="{FF2B5EF4-FFF2-40B4-BE49-F238E27FC236}">
                <a16:creationId xmlns:a16="http://schemas.microsoft.com/office/drawing/2014/main" id="{D2FCAB16-F5C5-46FE-8439-BE914163FAD1}"/>
              </a:ext>
            </a:extLst>
          </p:cNvPr>
          <p:cNvPicPr>
            <a:picLocks noChangeAspect="1"/>
          </p:cNvPicPr>
          <p:nvPr/>
        </p:nvPicPr>
        <p:blipFill>
          <a:blip r:embed="rId11"/>
          <a:stretch>
            <a:fillRect/>
          </a:stretch>
        </p:blipFill>
        <p:spPr>
          <a:xfrm>
            <a:off x="6761508" y="4657858"/>
            <a:ext cx="428369" cy="428369"/>
          </a:xfrm>
          <a:prstGeom prst="rect">
            <a:avLst/>
          </a:prstGeom>
        </p:spPr>
      </p:pic>
      <p:pic>
        <p:nvPicPr>
          <p:cNvPr id="33" name="Afbeelding 32">
            <a:extLst>
              <a:ext uri="{FF2B5EF4-FFF2-40B4-BE49-F238E27FC236}">
                <a16:creationId xmlns:a16="http://schemas.microsoft.com/office/drawing/2014/main" id="{853EF6B8-FA8F-48D5-A5C4-2BEA2C74B54D}"/>
              </a:ext>
            </a:extLst>
          </p:cNvPr>
          <p:cNvPicPr>
            <a:picLocks noChangeAspect="1"/>
          </p:cNvPicPr>
          <p:nvPr/>
        </p:nvPicPr>
        <p:blipFill>
          <a:blip r:embed="rId11"/>
          <a:stretch>
            <a:fillRect/>
          </a:stretch>
        </p:blipFill>
        <p:spPr>
          <a:xfrm>
            <a:off x="6971968" y="4688862"/>
            <a:ext cx="428369" cy="428369"/>
          </a:xfrm>
          <a:prstGeom prst="rect">
            <a:avLst/>
          </a:prstGeom>
        </p:spPr>
      </p:pic>
      <p:cxnSp>
        <p:nvCxnSpPr>
          <p:cNvPr id="34" name="Rechte verbindingslijn met pijl 33">
            <a:extLst>
              <a:ext uri="{FF2B5EF4-FFF2-40B4-BE49-F238E27FC236}">
                <a16:creationId xmlns:a16="http://schemas.microsoft.com/office/drawing/2014/main" id="{3014BBD4-FDA9-4D78-B36B-D26FA05F2329}"/>
              </a:ext>
            </a:extLst>
          </p:cNvPr>
          <p:cNvCxnSpPr/>
          <p:nvPr/>
        </p:nvCxnSpPr>
        <p:spPr>
          <a:xfrm>
            <a:off x="5826744" y="5830622"/>
            <a:ext cx="363274" cy="0"/>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35" name="Groep 34">
            <a:extLst>
              <a:ext uri="{FF2B5EF4-FFF2-40B4-BE49-F238E27FC236}">
                <a16:creationId xmlns:a16="http://schemas.microsoft.com/office/drawing/2014/main" id="{F65945B8-7E8E-4858-9E06-2A8C0BB2B96D}"/>
              </a:ext>
            </a:extLst>
          </p:cNvPr>
          <p:cNvGrpSpPr/>
          <p:nvPr/>
        </p:nvGrpSpPr>
        <p:grpSpPr>
          <a:xfrm>
            <a:off x="6692149" y="6393316"/>
            <a:ext cx="516424" cy="403687"/>
            <a:chOff x="10107258" y="4838817"/>
            <a:chExt cx="688565" cy="538249"/>
          </a:xfrm>
        </p:grpSpPr>
        <p:pic>
          <p:nvPicPr>
            <p:cNvPr id="36" name="Afbeelding 35">
              <a:extLst>
                <a:ext uri="{FF2B5EF4-FFF2-40B4-BE49-F238E27FC236}">
                  <a16:creationId xmlns:a16="http://schemas.microsoft.com/office/drawing/2014/main" id="{C38F451F-EC53-4A53-94CB-7795022F9F28}"/>
                </a:ext>
              </a:extLst>
            </p:cNvPr>
            <p:cNvPicPr>
              <a:picLocks noChangeAspect="1"/>
            </p:cNvPicPr>
            <p:nvPr/>
          </p:nvPicPr>
          <p:blipFill>
            <a:blip r:embed="rId8" cstate="print">
              <a:grayscl/>
              <a:extLst>
                <a:ext uri="{28A0092B-C50C-407E-A947-70E740481C1C}">
                  <a14:useLocalDpi xmlns:a14="http://schemas.microsoft.com/office/drawing/2010/main" val="0"/>
                </a:ext>
              </a:extLst>
            </a:blip>
            <a:stretch>
              <a:fillRect/>
            </a:stretch>
          </p:blipFill>
          <p:spPr>
            <a:xfrm>
              <a:off x="10107258" y="4838817"/>
              <a:ext cx="538249" cy="538249"/>
            </a:xfrm>
            <a:prstGeom prst="rect">
              <a:avLst/>
            </a:prstGeom>
          </p:spPr>
        </p:pic>
        <p:pic>
          <p:nvPicPr>
            <p:cNvPr id="37" name="Afbeelding 36">
              <a:extLst>
                <a:ext uri="{FF2B5EF4-FFF2-40B4-BE49-F238E27FC236}">
                  <a16:creationId xmlns:a16="http://schemas.microsoft.com/office/drawing/2014/main" id="{0D10D3A4-0685-4874-ABA6-782A01B42E09}"/>
                </a:ext>
              </a:extLst>
            </p:cNvPr>
            <p:cNvPicPr>
              <a:picLocks noChangeAspect="1"/>
            </p:cNvPicPr>
            <p:nvPr/>
          </p:nvPicPr>
          <p:blipFill rotWithShape="1">
            <a:blip r:embed="rId12">
              <a:duotone>
                <a:srgbClr val="A5A5A5">
                  <a:shade val="45000"/>
                  <a:satMod val="135000"/>
                </a:srgbClr>
                <a:prstClr val="white"/>
              </a:duotone>
            </a:blip>
            <a:srcRect l="49405" t="24709" b="33647"/>
            <a:stretch/>
          </p:blipFill>
          <p:spPr>
            <a:xfrm rot="3633679">
              <a:off x="10536062" y="5068529"/>
              <a:ext cx="254250" cy="265272"/>
            </a:xfrm>
            <a:prstGeom prst="rect">
              <a:avLst/>
            </a:prstGeom>
          </p:spPr>
        </p:pic>
        <p:sp>
          <p:nvSpPr>
            <p:cNvPr id="38" name="Rechthoek 37">
              <a:extLst>
                <a:ext uri="{FF2B5EF4-FFF2-40B4-BE49-F238E27FC236}">
                  <a16:creationId xmlns:a16="http://schemas.microsoft.com/office/drawing/2014/main" id="{53A13011-0CDD-4EE3-B47C-2D8AC5CA574A}"/>
                </a:ext>
              </a:extLst>
            </p:cNvPr>
            <p:cNvSpPr/>
            <p:nvPr/>
          </p:nvSpPr>
          <p:spPr>
            <a:xfrm>
              <a:off x="10663187" y="4969474"/>
              <a:ext cx="107708" cy="855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schemeClr val="accent1">
                    <a:lumMod val="50000"/>
                  </a:schemeClr>
                </a:solidFill>
              </a:endParaRPr>
            </a:p>
          </p:txBody>
        </p:sp>
      </p:grpSp>
    </p:spTree>
    <p:extLst>
      <p:ext uri="{BB962C8B-B14F-4D97-AF65-F5344CB8AC3E}">
        <p14:creationId xmlns:p14="http://schemas.microsoft.com/office/powerpoint/2010/main" val="1978298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A08BE3-D6C6-439A-8B3B-58807592079C}"/>
              </a:ext>
            </a:extLst>
          </p:cNvPr>
          <p:cNvSpPr>
            <a:spLocks noGrp="1"/>
          </p:cNvSpPr>
          <p:nvPr>
            <p:ph type="title"/>
          </p:nvPr>
        </p:nvSpPr>
        <p:spPr/>
        <p:txBody>
          <a:bodyPr/>
          <a:lstStyle/>
          <a:p>
            <a:r>
              <a:rPr lang="nl-NL" dirty="0"/>
              <a:t>Behandeling recidief NS</a:t>
            </a:r>
          </a:p>
        </p:txBody>
      </p:sp>
      <p:sp>
        <p:nvSpPr>
          <p:cNvPr id="3" name="Tijdelijke aanduiding voor inhoud 2">
            <a:extLst>
              <a:ext uri="{FF2B5EF4-FFF2-40B4-BE49-F238E27FC236}">
                <a16:creationId xmlns:a16="http://schemas.microsoft.com/office/drawing/2014/main" id="{06961E12-967B-4C04-9AA5-92D20A678FA0}"/>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1390496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6097B9-6DE4-4CD1-AB53-66663E46F767}"/>
              </a:ext>
            </a:extLst>
          </p:cNvPr>
          <p:cNvSpPr>
            <a:spLocks noGrp="1"/>
          </p:cNvSpPr>
          <p:nvPr>
            <p:ph type="title"/>
          </p:nvPr>
        </p:nvSpPr>
        <p:spPr/>
        <p:txBody>
          <a:bodyPr/>
          <a:lstStyle/>
          <a:p>
            <a:r>
              <a:rPr lang="nl-NL" dirty="0"/>
              <a:t>Behandeling recidief NS</a:t>
            </a:r>
          </a:p>
        </p:txBody>
      </p:sp>
      <p:sp>
        <p:nvSpPr>
          <p:cNvPr id="3" name="Tijdelijke aanduiding voor inhoud 2">
            <a:extLst>
              <a:ext uri="{FF2B5EF4-FFF2-40B4-BE49-F238E27FC236}">
                <a16:creationId xmlns:a16="http://schemas.microsoft.com/office/drawing/2014/main" id="{CD901B8F-21DA-40E2-A8ED-49DA83C91D99}"/>
              </a:ext>
            </a:extLst>
          </p:cNvPr>
          <p:cNvSpPr>
            <a:spLocks noGrp="1"/>
          </p:cNvSpPr>
          <p:nvPr>
            <p:ph idx="1"/>
          </p:nvPr>
        </p:nvSpPr>
        <p:spPr/>
        <p:txBody>
          <a:bodyPr/>
          <a:lstStyle/>
          <a:p>
            <a:endParaRPr lang="nl-NL" dirty="0"/>
          </a:p>
        </p:txBody>
      </p:sp>
      <p:grpSp>
        <p:nvGrpSpPr>
          <p:cNvPr id="5" name="Groep 4">
            <a:extLst>
              <a:ext uri="{FF2B5EF4-FFF2-40B4-BE49-F238E27FC236}">
                <a16:creationId xmlns:a16="http://schemas.microsoft.com/office/drawing/2014/main" id="{FC84DB1B-D217-4EE2-BABB-F6F5106EA5D6}"/>
              </a:ext>
            </a:extLst>
          </p:cNvPr>
          <p:cNvGrpSpPr/>
          <p:nvPr/>
        </p:nvGrpSpPr>
        <p:grpSpPr>
          <a:xfrm>
            <a:off x="5316279" y="2750905"/>
            <a:ext cx="2263156" cy="2152010"/>
            <a:chOff x="3228906" y="1151620"/>
            <a:chExt cx="3017541" cy="2869346"/>
          </a:xfrm>
        </p:grpSpPr>
        <p:grpSp>
          <p:nvGrpSpPr>
            <p:cNvPr id="6" name="Groep 5">
              <a:extLst>
                <a:ext uri="{FF2B5EF4-FFF2-40B4-BE49-F238E27FC236}">
                  <a16:creationId xmlns:a16="http://schemas.microsoft.com/office/drawing/2014/main" id="{B0BF3361-1CB4-4C73-BF5D-60AB5AF220DF}"/>
                </a:ext>
              </a:extLst>
            </p:cNvPr>
            <p:cNvGrpSpPr/>
            <p:nvPr/>
          </p:nvGrpSpPr>
          <p:grpSpPr>
            <a:xfrm>
              <a:off x="3228906" y="1151620"/>
              <a:ext cx="3017541" cy="2746029"/>
              <a:chOff x="3245808" y="1110017"/>
              <a:chExt cx="3017541" cy="2746029"/>
            </a:xfrm>
          </p:grpSpPr>
          <p:pic>
            <p:nvPicPr>
              <p:cNvPr id="9" name="Afbeelding 8">
                <a:extLst>
                  <a:ext uri="{FF2B5EF4-FFF2-40B4-BE49-F238E27FC236}">
                    <a16:creationId xmlns:a16="http://schemas.microsoft.com/office/drawing/2014/main" id="{F5E43865-C149-40F0-BDC4-13B423228C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24680" y="1887644"/>
                <a:ext cx="641769" cy="641769"/>
              </a:xfrm>
              <a:prstGeom prst="rect">
                <a:avLst/>
              </a:prstGeom>
            </p:spPr>
          </p:pic>
          <p:pic>
            <p:nvPicPr>
              <p:cNvPr id="10" name="Afbeelding 9">
                <a:extLst>
                  <a:ext uri="{FF2B5EF4-FFF2-40B4-BE49-F238E27FC236}">
                    <a16:creationId xmlns:a16="http://schemas.microsoft.com/office/drawing/2014/main" id="{95FE5D25-CE60-4436-B9E7-587816D8DE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8725" y="1551102"/>
                <a:ext cx="602855" cy="602855"/>
              </a:xfrm>
              <a:prstGeom prst="rect">
                <a:avLst/>
              </a:prstGeom>
            </p:spPr>
          </p:pic>
          <p:pic>
            <p:nvPicPr>
              <p:cNvPr id="11" name="Afbeelding 10">
                <a:extLst>
                  <a:ext uri="{FF2B5EF4-FFF2-40B4-BE49-F238E27FC236}">
                    <a16:creationId xmlns:a16="http://schemas.microsoft.com/office/drawing/2014/main" id="{EE69BDE1-D119-41F3-8DA0-C5AD245CB9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5035" y="1891217"/>
                <a:ext cx="602855" cy="602855"/>
              </a:xfrm>
              <a:prstGeom prst="rect">
                <a:avLst/>
              </a:prstGeom>
            </p:spPr>
          </p:pic>
          <p:pic>
            <p:nvPicPr>
              <p:cNvPr id="12" name="Afbeelding 11">
                <a:extLst>
                  <a:ext uri="{FF2B5EF4-FFF2-40B4-BE49-F238E27FC236}">
                    <a16:creationId xmlns:a16="http://schemas.microsoft.com/office/drawing/2014/main" id="{DF9775B2-5A46-42F7-8D14-1A7AFD4E81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2235" y="2491936"/>
                <a:ext cx="597477" cy="597477"/>
              </a:xfrm>
              <a:prstGeom prst="rect">
                <a:avLst/>
              </a:prstGeom>
            </p:spPr>
          </p:pic>
          <p:pic>
            <p:nvPicPr>
              <p:cNvPr id="13" name="Afbeelding 12">
                <a:extLst>
                  <a:ext uri="{FF2B5EF4-FFF2-40B4-BE49-F238E27FC236}">
                    <a16:creationId xmlns:a16="http://schemas.microsoft.com/office/drawing/2014/main" id="{ADEE3342-FA01-4E5D-8290-A9EC2EC563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0675" y="2162546"/>
                <a:ext cx="602855" cy="602855"/>
              </a:xfrm>
              <a:prstGeom prst="rect">
                <a:avLst/>
              </a:prstGeom>
            </p:spPr>
          </p:pic>
          <p:pic>
            <p:nvPicPr>
              <p:cNvPr id="14" name="Afbeelding 13">
                <a:extLst>
                  <a:ext uri="{FF2B5EF4-FFF2-40B4-BE49-F238E27FC236}">
                    <a16:creationId xmlns:a16="http://schemas.microsoft.com/office/drawing/2014/main" id="{60E51809-159D-449C-8B2E-8CED59DF3D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56662" y="2729589"/>
                <a:ext cx="597477" cy="597477"/>
              </a:xfrm>
              <a:prstGeom prst="rect">
                <a:avLst/>
              </a:prstGeom>
            </p:spPr>
          </p:pic>
          <p:pic>
            <p:nvPicPr>
              <p:cNvPr id="15" name="Afbeelding 14">
                <a:extLst>
                  <a:ext uri="{FF2B5EF4-FFF2-40B4-BE49-F238E27FC236}">
                    <a16:creationId xmlns:a16="http://schemas.microsoft.com/office/drawing/2014/main" id="{90D2B897-3FFD-4A03-B2E5-77F3433633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5808" y="2352818"/>
                <a:ext cx="641769" cy="641769"/>
              </a:xfrm>
              <a:prstGeom prst="rect">
                <a:avLst/>
              </a:prstGeom>
            </p:spPr>
          </p:pic>
          <p:pic>
            <p:nvPicPr>
              <p:cNvPr id="16" name="Afbeelding 15">
                <a:extLst>
                  <a:ext uri="{FF2B5EF4-FFF2-40B4-BE49-F238E27FC236}">
                    <a16:creationId xmlns:a16="http://schemas.microsoft.com/office/drawing/2014/main" id="{69D32574-5B0B-48D0-BBD0-AAB6C86B3D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276" y="3075417"/>
                <a:ext cx="641769" cy="641769"/>
              </a:xfrm>
              <a:prstGeom prst="rect">
                <a:avLst/>
              </a:prstGeom>
            </p:spPr>
          </p:pic>
          <p:pic>
            <p:nvPicPr>
              <p:cNvPr id="17" name="Afbeelding 16">
                <a:extLst>
                  <a:ext uri="{FF2B5EF4-FFF2-40B4-BE49-F238E27FC236}">
                    <a16:creationId xmlns:a16="http://schemas.microsoft.com/office/drawing/2014/main" id="{5212C6BA-6990-43BD-91E6-D5A87C9EE2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77405" y="2515582"/>
                <a:ext cx="602855" cy="602855"/>
              </a:xfrm>
              <a:prstGeom prst="rect">
                <a:avLst/>
              </a:prstGeom>
            </p:spPr>
          </p:pic>
          <p:pic>
            <p:nvPicPr>
              <p:cNvPr id="18" name="Afbeelding 17">
                <a:extLst>
                  <a:ext uri="{FF2B5EF4-FFF2-40B4-BE49-F238E27FC236}">
                    <a16:creationId xmlns:a16="http://schemas.microsoft.com/office/drawing/2014/main" id="{0F180DFC-3689-475F-9BAE-6B6A46D058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8983" y="3253191"/>
                <a:ext cx="602855" cy="602855"/>
              </a:xfrm>
              <a:prstGeom prst="rect">
                <a:avLst/>
              </a:prstGeom>
            </p:spPr>
          </p:pic>
          <p:pic>
            <p:nvPicPr>
              <p:cNvPr id="19" name="Afbeelding 18">
                <a:extLst>
                  <a:ext uri="{FF2B5EF4-FFF2-40B4-BE49-F238E27FC236}">
                    <a16:creationId xmlns:a16="http://schemas.microsoft.com/office/drawing/2014/main" id="{25DBAB4A-739C-47B3-AE5C-AF39E007AC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6204" y="3231885"/>
                <a:ext cx="602855" cy="602855"/>
              </a:xfrm>
              <a:prstGeom prst="rect">
                <a:avLst/>
              </a:prstGeom>
            </p:spPr>
          </p:pic>
          <p:pic>
            <p:nvPicPr>
              <p:cNvPr id="20" name="Afbeelding 19">
                <a:extLst>
                  <a:ext uri="{FF2B5EF4-FFF2-40B4-BE49-F238E27FC236}">
                    <a16:creationId xmlns:a16="http://schemas.microsoft.com/office/drawing/2014/main" id="{AA1E176C-39DF-4F94-83FA-5C3CC7BC6B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5047" y="3042696"/>
                <a:ext cx="597477" cy="597477"/>
              </a:xfrm>
              <a:prstGeom prst="rect">
                <a:avLst/>
              </a:prstGeom>
            </p:spPr>
          </p:pic>
          <p:pic>
            <p:nvPicPr>
              <p:cNvPr id="21" name="Afbeelding 20">
                <a:extLst>
                  <a:ext uri="{FF2B5EF4-FFF2-40B4-BE49-F238E27FC236}">
                    <a16:creationId xmlns:a16="http://schemas.microsoft.com/office/drawing/2014/main" id="{D80CC332-33A7-4144-A318-C0F05509FE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7835" y="1110017"/>
                <a:ext cx="602855" cy="602855"/>
              </a:xfrm>
              <a:prstGeom prst="rect">
                <a:avLst/>
              </a:prstGeom>
            </p:spPr>
          </p:pic>
          <p:pic>
            <p:nvPicPr>
              <p:cNvPr id="22" name="Afbeelding 21">
                <a:extLst>
                  <a:ext uri="{FF2B5EF4-FFF2-40B4-BE49-F238E27FC236}">
                    <a16:creationId xmlns:a16="http://schemas.microsoft.com/office/drawing/2014/main" id="{6EF41826-2BB1-4EBF-AC07-A608C72133D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21580" y="2611422"/>
                <a:ext cx="641769" cy="641769"/>
              </a:xfrm>
              <a:prstGeom prst="rect">
                <a:avLst/>
              </a:prstGeom>
            </p:spPr>
          </p:pic>
          <p:sp>
            <p:nvSpPr>
              <p:cNvPr id="23" name="Ovaal 22">
                <a:extLst>
                  <a:ext uri="{FF2B5EF4-FFF2-40B4-BE49-F238E27FC236}">
                    <a16:creationId xmlns:a16="http://schemas.microsoft.com/office/drawing/2014/main" id="{4DCABD76-BA5C-4D40-A4D4-830293A3E5A5}"/>
                  </a:ext>
                </a:extLst>
              </p:cNvPr>
              <p:cNvSpPr/>
              <p:nvPr/>
            </p:nvSpPr>
            <p:spPr>
              <a:xfrm>
                <a:off x="3906355" y="1495163"/>
                <a:ext cx="269032" cy="24444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solidFill>
                    <a:schemeClr val="accent1">
                      <a:lumMod val="50000"/>
                    </a:schemeClr>
                  </a:solidFill>
                </a:endParaRPr>
              </a:p>
            </p:txBody>
          </p:sp>
        </p:grpSp>
        <p:pic>
          <p:nvPicPr>
            <p:cNvPr id="7" name="Afbeelding 6">
              <a:extLst>
                <a:ext uri="{FF2B5EF4-FFF2-40B4-BE49-F238E27FC236}">
                  <a16:creationId xmlns:a16="http://schemas.microsoft.com/office/drawing/2014/main" id="{220C86FD-EA6C-4D4B-A2B4-051BE59009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8284" y="1907946"/>
              <a:ext cx="641769" cy="641769"/>
            </a:xfrm>
            <a:prstGeom prst="rect">
              <a:avLst/>
            </a:prstGeom>
          </p:spPr>
        </p:pic>
        <p:pic>
          <p:nvPicPr>
            <p:cNvPr id="8" name="Afbeelding 7">
              <a:extLst>
                <a:ext uri="{FF2B5EF4-FFF2-40B4-BE49-F238E27FC236}">
                  <a16:creationId xmlns:a16="http://schemas.microsoft.com/office/drawing/2014/main" id="{DEE199CF-769D-4D14-B932-A1948E710E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7699" y="3418111"/>
              <a:ext cx="602855" cy="602855"/>
            </a:xfrm>
            <a:prstGeom prst="rect">
              <a:avLst/>
            </a:prstGeom>
          </p:spPr>
        </p:pic>
      </p:grpSp>
      <p:sp>
        <p:nvSpPr>
          <p:cNvPr id="24" name="Rechthoek: afgeronde hoeken 23">
            <a:extLst>
              <a:ext uri="{FF2B5EF4-FFF2-40B4-BE49-F238E27FC236}">
                <a16:creationId xmlns:a16="http://schemas.microsoft.com/office/drawing/2014/main" id="{AD586460-C40A-4CAE-82F6-0BBE42A078C5}"/>
              </a:ext>
            </a:extLst>
          </p:cNvPr>
          <p:cNvSpPr/>
          <p:nvPr/>
        </p:nvSpPr>
        <p:spPr>
          <a:xfrm>
            <a:off x="841318" y="5010208"/>
            <a:ext cx="932750" cy="324036"/>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350" dirty="0">
                <a:solidFill>
                  <a:schemeClr val="accent1">
                    <a:lumMod val="50000"/>
                  </a:schemeClr>
                </a:solidFill>
              </a:rPr>
              <a:t>Duur</a:t>
            </a:r>
          </a:p>
        </p:txBody>
      </p:sp>
      <p:sp>
        <p:nvSpPr>
          <p:cNvPr id="25" name="Rechthoek: afgeronde hoeken 24">
            <a:extLst>
              <a:ext uri="{FF2B5EF4-FFF2-40B4-BE49-F238E27FC236}">
                <a16:creationId xmlns:a16="http://schemas.microsoft.com/office/drawing/2014/main" id="{EBC8BFB4-8388-4930-92EB-82634FB94842}"/>
              </a:ext>
            </a:extLst>
          </p:cNvPr>
          <p:cNvSpPr/>
          <p:nvPr/>
        </p:nvSpPr>
        <p:spPr>
          <a:xfrm>
            <a:off x="3241422" y="5007478"/>
            <a:ext cx="932750" cy="324036"/>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350" dirty="0">
                <a:solidFill>
                  <a:schemeClr val="accent1">
                    <a:lumMod val="50000"/>
                  </a:schemeClr>
                </a:solidFill>
              </a:rPr>
              <a:t>Dosering</a:t>
            </a:r>
          </a:p>
        </p:txBody>
      </p:sp>
      <p:sp>
        <p:nvSpPr>
          <p:cNvPr id="26" name="Rechthoek: afgeronde hoeken 25">
            <a:extLst>
              <a:ext uri="{FF2B5EF4-FFF2-40B4-BE49-F238E27FC236}">
                <a16:creationId xmlns:a16="http://schemas.microsoft.com/office/drawing/2014/main" id="{51ADE997-F35D-401B-9256-A3C63A1FBAC4}"/>
              </a:ext>
            </a:extLst>
          </p:cNvPr>
          <p:cNvSpPr/>
          <p:nvPr/>
        </p:nvSpPr>
        <p:spPr>
          <a:xfrm>
            <a:off x="5563128" y="5014435"/>
            <a:ext cx="1547673" cy="324036"/>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350" dirty="0">
                <a:solidFill>
                  <a:schemeClr val="accent1">
                    <a:lumMod val="50000"/>
                  </a:schemeClr>
                </a:solidFill>
              </a:rPr>
              <a:t>Therapie op maat</a:t>
            </a:r>
          </a:p>
        </p:txBody>
      </p:sp>
      <p:pic>
        <p:nvPicPr>
          <p:cNvPr id="27" name="Afbeelding 26">
            <a:extLst>
              <a:ext uri="{FF2B5EF4-FFF2-40B4-BE49-F238E27FC236}">
                <a16:creationId xmlns:a16="http://schemas.microsoft.com/office/drawing/2014/main" id="{8C93B36F-565A-4FF4-B087-DE383309107C}"/>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961" b="89844" l="586" r="98633">
                        <a14:foregroundMark x1="10352" y1="53125" x2="10352" y2="53125"/>
                        <a14:foregroundMark x1="5078" y1="54688" x2="5078" y2="54688"/>
                        <a14:foregroundMark x1="781" y1="57227" x2="781" y2="57227"/>
                        <a14:foregroundMark x1="93945" y1="40820" x2="93945" y2="40820"/>
                        <a14:foregroundMark x1="98633" y1="43555" x2="98633" y2="43555"/>
                      </a14:backgroundRemoval>
                    </a14:imgEffect>
                  </a14:imgLayer>
                </a14:imgProps>
              </a:ext>
            </a:extLst>
          </a:blip>
          <a:stretch>
            <a:fillRect/>
          </a:stretch>
        </p:blipFill>
        <p:spPr>
          <a:xfrm>
            <a:off x="2839340" y="3033728"/>
            <a:ext cx="1749256" cy="1749256"/>
          </a:xfrm>
          <a:prstGeom prst="rect">
            <a:avLst/>
          </a:prstGeom>
        </p:spPr>
      </p:pic>
      <p:pic>
        <p:nvPicPr>
          <p:cNvPr id="28" name="Graphic 27" descr="Dagagenda">
            <a:extLst>
              <a:ext uri="{FF2B5EF4-FFF2-40B4-BE49-F238E27FC236}">
                <a16:creationId xmlns:a16="http://schemas.microsoft.com/office/drawing/2014/main" id="{9A499E1F-A446-4E75-BE13-79A2905096C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72228" y="2949756"/>
            <a:ext cx="1749256" cy="1749256"/>
          </a:xfrm>
          <a:prstGeom prst="rect">
            <a:avLst/>
          </a:prstGeom>
        </p:spPr>
      </p:pic>
      <p:pic>
        <p:nvPicPr>
          <p:cNvPr id="29" name="Afbeelding 28">
            <a:extLst>
              <a:ext uri="{FF2B5EF4-FFF2-40B4-BE49-F238E27FC236}">
                <a16:creationId xmlns:a16="http://schemas.microsoft.com/office/drawing/2014/main" id="{0EB8B751-6DA9-4BCE-B8DF-3D676228CBD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708664" y="3952849"/>
            <a:ext cx="403687" cy="403687"/>
          </a:xfrm>
          <a:prstGeom prst="rect">
            <a:avLst/>
          </a:prstGeom>
        </p:spPr>
      </p:pic>
      <p:pic>
        <p:nvPicPr>
          <p:cNvPr id="30" name="Graphic 29" descr="Infuus">
            <a:extLst>
              <a:ext uri="{FF2B5EF4-FFF2-40B4-BE49-F238E27FC236}">
                <a16:creationId xmlns:a16="http://schemas.microsoft.com/office/drawing/2014/main" id="{3E4138E5-FE7A-4FBB-A14E-5ED6D5F1577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638800" y="3323325"/>
            <a:ext cx="530768" cy="530768"/>
          </a:xfrm>
          <a:prstGeom prst="rect">
            <a:avLst/>
          </a:prstGeom>
        </p:spPr>
      </p:pic>
      <p:pic>
        <p:nvPicPr>
          <p:cNvPr id="31" name="Afbeelding 30">
            <a:extLst>
              <a:ext uri="{FF2B5EF4-FFF2-40B4-BE49-F238E27FC236}">
                <a16:creationId xmlns:a16="http://schemas.microsoft.com/office/drawing/2014/main" id="{AC70D05B-5FD3-41C3-AFA3-7F758A21C5DC}"/>
              </a:ext>
            </a:extLst>
          </p:cNvPr>
          <p:cNvPicPr>
            <a:picLocks noChangeAspect="1"/>
          </p:cNvPicPr>
          <p:nvPr/>
        </p:nvPicPr>
        <p:blipFill>
          <a:blip r:embed="rId14"/>
          <a:stretch>
            <a:fillRect/>
          </a:stretch>
        </p:blipFill>
        <p:spPr>
          <a:xfrm>
            <a:off x="7649803" y="2750905"/>
            <a:ext cx="428369" cy="428369"/>
          </a:xfrm>
          <a:prstGeom prst="rect">
            <a:avLst/>
          </a:prstGeom>
        </p:spPr>
      </p:pic>
      <p:pic>
        <p:nvPicPr>
          <p:cNvPr id="32" name="Afbeelding 31">
            <a:extLst>
              <a:ext uri="{FF2B5EF4-FFF2-40B4-BE49-F238E27FC236}">
                <a16:creationId xmlns:a16="http://schemas.microsoft.com/office/drawing/2014/main" id="{99B301E4-2707-4D9E-B40A-BABC24DA6C57}"/>
              </a:ext>
            </a:extLst>
          </p:cNvPr>
          <p:cNvPicPr>
            <a:picLocks noChangeAspect="1"/>
          </p:cNvPicPr>
          <p:nvPr/>
        </p:nvPicPr>
        <p:blipFill>
          <a:blip r:embed="rId14"/>
          <a:stretch>
            <a:fillRect/>
          </a:stretch>
        </p:blipFill>
        <p:spPr>
          <a:xfrm>
            <a:off x="7860263" y="2781909"/>
            <a:ext cx="428369" cy="428369"/>
          </a:xfrm>
          <a:prstGeom prst="rect">
            <a:avLst/>
          </a:prstGeom>
        </p:spPr>
      </p:pic>
      <p:cxnSp>
        <p:nvCxnSpPr>
          <p:cNvPr id="33" name="Rechte verbindingslijn met pijl 32">
            <a:extLst>
              <a:ext uri="{FF2B5EF4-FFF2-40B4-BE49-F238E27FC236}">
                <a16:creationId xmlns:a16="http://schemas.microsoft.com/office/drawing/2014/main" id="{0280BC46-0ABD-4639-8863-2F076E1581A1}"/>
              </a:ext>
            </a:extLst>
          </p:cNvPr>
          <p:cNvCxnSpPr/>
          <p:nvPr/>
        </p:nvCxnSpPr>
        <p:spPr>
          <a:xfrm>
            <a:off x="6715039" y="3923669"/>
            <a:ext cx="363274" cy="0"/>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34" name="Groep 33">
            <a:extLst>
              <a:ext uri="{FF2B5EF4-FFF2-40B4-BE49-F238E27FC236}">
                <a16:creationId xmlns:a16="http://schemas.microsoft.com/office/drawing/2014/main" id="{F11BC5BB-46A6-41C3-9811-A16BBD591226}"/>
              </a:ext>
            </a:extLst>
          </p:cNvPr>
          <p:cNvGrpSpPr/>
          <p:nvPr/>
        </p:nvGrpSpPr>
        <p:grpSpPr>
          <a:xfrm>
            <a:off x="7580444" y="4486363"/>
            <a:ext cx="516424" cy="403687"/>
            <a:chOff x="10107258" y="4838817"/>
            <a:chExt cx="688565" cy="538249"/>
          </a:xfrm>
        </p:grpSpPr>
        <p:pic>
          <p:nvPicPr>
            <p:cNvPr id="35" name="Afbeelding 34">
              <a:extLst>
                <a:ext uri="{FF2B5EF4-FFF2-40B4-BE49-F238E27FC236}">
                  <a16:creationId xmlns:a16="http://schemas.microsoft.com/office/drawing/2014/main" id="{B21E5992-9F80-45D1-8B43-2F3DCFB05E28}"/>
                </a:ext>
              </a:extLst>
            </p:cNvPr>
            <p:cNvPicPr>
              <a:picLocks noChangeAspect="1"/>
            </p:cNvPicPr>
            <p:nvPr/>
          </p:nvPicPr>
          <p:blipFill>
            <a:blip r:embed="rId11" cstate="print">
              <a:grayscl/>
              <a:extLst>
                <a:ext uri="{28A0092B-C50C-407E-A947-70E740481C1C}">
                  <a14:useLocalDpi xmlns:a14="http://schemas.microsoft.com/office/drawing/2010/main" val="0"/>
                </a:ext>
              </a:extLst>
            </a:blip>
            <a:stretch>
              <a:fillRect/>
            </a:stretch>
          </p:blipFill>
          <p:spPr>
            <a:xfrm>
              <a:off x="10107258" y="4838817"/>
              <a:ext cx="538249" cy="538249"/>
            </a:xfrm>
            <a:prstGeom prst="rect">
              <a:avLst/>
            </a:prstGeom>
          </p:spPr>
        </p:pic>
        <p:pic>
          <p:nvPicPr>
            <p:cNvPr id="36" name="Afbeelding 35">
              <a:extLst>
                <a:ext uri="{FF2B5EF4-FFF2-40B4-BE49-F238E27FC236}">
                  <a16:creationId xmlns:a16="http://schemas.microsoft.com/office/drawing/2014/main" id="{383DD3D8-FD84-4451-9749-B4AEF891E58B}"/>
                </a:ext>
              </a:extLst>
            </p:cNvPr>
            <p:cNvPicPr>
              <a:picLocks noChangeAspect="1"/>
            </p:cNvPicPr>
            <p:nvPr/>
          </p:nvPicPr>
          <p:blipFill rotWithShape="1">
            <a:blip r:embed="rId15">
              <a:duotone>
                <a:srgbClr val="A5A5A5">
                  <a:shade val="45000"/>
                  <a:satMod val="135000"/>
                </a:srgbClr>
                <a:prstClr val="white"/>
              </a:duotone>
            </a:blip>
            <a:srcRect l="49405" t="24709" b="33647"/>
            <a:stretch/>
          </p:blipFill>
          <p:spPr>
            <a:xfrm rot="3633679">
              <a:off x="10536062" y="5068529"/>
              <a:ext cx="254250" cy="265272"/>
            </a:xfrm>
            <a:prstGeom prst="rect">
              <a:avLst/>
            </a:prstGeom>
          </p:spPr>
        </p:pic>
        <p:sp>
          <p:nvSpPr>
            <p:cNvPr id="37" name="Rechthoek 36">
              <a:extLst>
                <a:ext uri="{FF2B5EF4-FFF2-40B4-BE49-F238E27FC236}">
                  <a16:creationId xmlns:a16="http://schemas.microsoft.com/office/drawing/2014/main" id="{26ED9C52-1BB2-4ABE-B0BB-A431B31C18E0}"/>
                </a:ext>
              </a:extLst>
            </p:cNvPr>
            <p:cNvSpPr/>
            <p:nvPr/>
          </p:nvSpPr>
          <p:spPr>
            <a:xfrm>
              <a:off x="10663187" y="4969474"/>
              <a:ext cx="107708" cy="855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schemeClr val="accent1">
                    <a:lumMod val="50000"/>
                  </a:schemeClr>
                </a:solidFill>
              </a:endParaRPr>
            </a:p>
          </p:txBody>
        </p:sp>
      </p:grpSp>
      <p:sp>
        <p:nvSpPr>
          <p:cNvPr id="38" name="Tijdelijke aanduiding voor inhoud 7">
            <a:extLst>
              <a:ext uri="{FF2B5EF4-FFF2-40B4-BE49-F238E27FC236}">
                <a16:creationId xmlns:a16="http://schemas.microsoft.com/office/drawing/2014/main" id="{0CE9FB2A-C9BE-4B22-B94D-D81F5B5EBC22}"/>
              </a:ext>
            </a:extLst>
          </p:cNvPr>
          <p:cNvSpPr txBox="1">
            <a:spLocks/>
          </p:cNvSpPr>
          <p:nvPr/>
        </p:nvSpPr>
        <p:spPr>
          <a:xfrm>
            <a:off x="628650" y="1937048"/>
            <a:ext cx="7886700" cy="326350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nl-NL" sz="2100" i="1" dirty="0">
                <a:solidFill>
                  <a:schemeClr val="accent1">
                    <a:lumMod val="50000"/>
                  </a:schemeClr>
                </a:solidFill>
              </a:rPr>
              <a:t>Optimalisatie</a:t>
            </a:r>
          </a:p>
        </p:txBody>
      </p:sp>
    </p:spTree>
    <p:extLst>
      <p:ext uri="{BB962C8B-B14F-4D97-AF65-F5344CB8AC3E}">
        <p14:creationId xmlns:p14="http://schemas.microsoft.com/office/powerpoint/2010/main" val="4155369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A08BE3-D6C6-439A-8B3B-58807592079C}"/>
              </a:ext>
            </a:extLst>
          </p:cNvPr>
          <p:cNvSpPr>
            <a:spLocks noGrp="1"/>
          </p:cNvSpPr>
          <p:nvPr>
            <p:ph type="title"/>
          </p:nvPr>
        </p:nvSpPr>
        <p:spPr/>
        <p:txBody>
          <a:bodyPr/>
          <a:lstStyle/>
          <a:p>
            <a:r>
              <a:rPr lang="nl-NL" dirty="0"/>
              <a:t>Behandeling recidief NS</a:t>
            </a:r>
          </a:p>
        </p:txBody>
      </p:sp>
      <p:sp>
        <p:nvSpPr>
          <p:cNvPr id="3" name="Tijdelijke aanduiding voor inhoud 2">
            <a:extLst>
              <a:ext uri="{FF2B5EF4-FFF2-40B4-BE49-F238E27FC236}">
                <a16:creationId xmlns:a16="http://schemas.microsoft.com/office/drawing/2014/main" id="{06961E12-967B-4C04-9AA5-92D20A678FA0}"/>
              </a:ext>
            </a:extLst>
          </p:cNvPr>
          <p:cNvSpPr>
            <a:spLocks noGrp="1"/>
          </p:cNvSpPr>
          <p:nvPr>
            <p:ph idx="1"/>
          </p:nvPr>
        </p:nvSpPr>
        <p:spPr/>
        <p:txBody>
          <a:bodyPr/>
          <a:lstStyle/>
          <a:p>
            <a:endParaRPr lang="nl-NL" dirty="0"/>
          </a:p>
        </p:txBody>
      </p:sp>
      <p:pic>
        <p:nvPicPr>
          <p:cNvPr id="4" name="Picture 2" descr="ADHD-supertips om je snel weer beter te voelen. | Ik heb ADHD">
            <a:extLst>
              <a:ext uri="{FF2B5EF4-FFF2-40B4-BE49-F238E27FC236}">
                <a16:creationId xmlns:a16="http://schemas.microsoft.com/office/drawing/2014/main" id="{E4DEECA0-BC74-45B6-AD01-A721889B180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09317" y="1814635"/>
            <a:ext cx="4125365" cy="4125365"/>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9659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A08BE3-D6C6-439A-8B3B-58807592079C}"/>
              </a:ext>
            </a:extLst>
          </p:cNvPr>
          <p:cNvSpPr>
            <a:spLocks noGrp="1"/>
          </p:cNvSpPr>
          <p:nvPr>
            <p:ph type="title"/>
          </p:nvPr>
        </p:nvSpPr>
        <p:spPr/>
        <p:txBody>
          <a:bodyPr/>
          <a:lstStyle/>
          <a:p>
            <a:r>
              <a:rPr lang="nl-NL" dirty="0"/>
              <a:t>Behandeling recidief NS</a:t>
            </a:r>
          </a:p>
        </p:txBody>
      </p:sp>
      <p:sp>
        <p:nvSpPr>
          <p:cNvPr id="3" name="Tijdelijke aanduiding voor inhoud 2">
            <a:extLst>
              <a:ext uri="{FF2B5EF4-FFF2-40B4-BE49-F238E27FC236}">
                <a16:creationId xmlns:a16="http://schemas.microsoft.com/office/drawing/2014/main" id="{06961E12-967B-4C04-9AA5-92D20A678FA0}"/>
              </a:ext>
            </a:extLst>
          </p:cNvPr>
          <p:cNvSpPr>
            <a:spLocks noGrp="1"/>
          </p:cNvSpPr>
          <p:nvPr>
            <p:ph idx="1"/>
          </p:nvPr>
        </p:nvSpPr>
        <p:spPr/>
        <p:txBody>
          <a:bodyPr/>
          <a:lstStyle/>
          <a:p>
            <a:endParaRPr lang="nl-NL" dirty="0"/>
          </a:p>
        </p:txBody>
      </p:sp>
      <p:sp>
        <p:nvSpPr>
          <p:cNvPr id="5" name="Tekstvak 4">
            <a:extLst>
              <a:ext uri="{FF2B5EF4-FFF2-40B4-BE49-F238E27FC236}">
                <a16:creationId xmlns:a16="http://schemas.microsoft.com/office/drawing/2014/main" id="{B353974B-E6D3-4D00-8726-60286A79C6F0}"/>
              </a:ext>
            </a:extLst>
          </p:cNvPr>
          <p:cNvSpPr txBox="1"/>
          <p:nvPr/>
        </p:nvSpPr>
        <p:spPr>
          <a:xfrm>
            <a:off x="3893338" y="2348880"/>
            <a:ext cx="945836" cy="369332"/>
          </a:xfrm>
          <a:prstGeom prst="rect">
            <a:avLst/>
          </a:prstGeom>
          <a:noFill/>
        </p:spPr>
        <p:txBody>
          <a:bodyPr wrap="none" rtlCol="0">
            <a:spAutoFit/>
          </a:bodyPr>
          <a:lstStyle/>
          <a:p>
            <a:r>
              <a:rPr lang="nl-NL" b="1" dirty="0">
                <a:solidFill>
                  <a:schemeClr val="accent1">
                    <a:lumMod val="50000"/>
                  </a:schemeClr>
                </a:solidFill>
              </a:rPr>
              <a:t>Recidief</a:t>
            </a:r>
          </a:p>
        </p:txBody>
      </p:sp>
      <p:sp>
        <p:nvSpPr>
          <p:cNvPr id="6" name="Rechthoek: afgeronde hoeken 5">
            <a:extLst>
              <a:ext uri="{FF2B5EF4-FFF2-40B4-BE49-F238E27FC236}">
                <a16:creationId xmlns:a16="http://schemas.microsoft.com/office/drawing/2014/main" id="{391E8510-2290-4FE2-B235-185E1CA15E2D}"/>
              </a:ext>
            </a:extLst>
          </p:cNvPr>
          <p:cNvSpPr/>
          <p:nvPr/>
        </p:nvSpPr>
        <p:spPr>
          <a:xfrm>
            <a:off x="2411760" y="2737913"/>
            <a:ext cx="3960440" cy="2858650"/>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lumMod val="50000"/>
                </a:schemeClr>
              </a:solidFill>
            </a:endParaRPr>
          </a:p>
        </p:txBody>
      </p:sp>
      <p:sp>
        <p:nvSpPr>
          <p:cNvPr id="7" name="Tekstvak 6">
            <a:extLst>
              <a:ext uri="{FF2B5EF4-FFF2-40B4-BE49-F238E27FC236}">
                <a16:creationId xmlns:a16="http://schemas.microsoft.com/office/drawing/2014/main" id="{B14F11FA-9EC9-4C50-9549-45A9DD6F8649}"/>
              </a:ext>
            </a:extLst>
          </p:cNvPr>
          <p:cNvSpPr txBox="1"/>
          <p:nvPr/>
        </p:nvSpPr>
        <p:spPr>
          <a:xfrm>
            <a:off x="2517719" y="4428405"/>
            <a:ext cx="3753161" cy="369332"/>
          </a:xfrm>
          <a:prstGeom prst="rect">
            <a:avLst/>
          </a:prstGeom>
          <a:noFill/>
          <a:ln w="19050">
            <a:solidFill>
              <a:srgbClr val="FF0000"/>
            </a:solidFill>
          </a:ln>
        </p:spPr>
        <p:txBody>
          <a:bodyPr wrap="square" rtlCol="0">
            <a:spAutoFit/>
          </a:bodyPr>
          <a:lstStyle/>
          <a:p>
            <a:pPr algn="ctr"/>
            <a:r>
              <a:rPr lang="nl-NL" dirty="0">
                <a:solidFill>
                  <a:schemeClr val="accent1">
                    <a:lumMod val="50000"/>
                  </a:schemeClr>
                </a:solidFill>
              </a:rPr>
              <a:t>Vermindering </a:t>
            </a:r>
            <a:r>
              <a:rPr lang="nl-NL" dirty="0" err="1">
                <a:solidFill>
                  <a:schemeClr val="accent1">
                    <a:lumMod val="50000"/>
                  </a:schemeClr>
                </a:solidFill>
              </a:rPr>
              <a:t>prednisolon</a:t>
            </a:r>
            <a:r>
              <a:rPr lang="nl-NL" dirty="0">
                <a:solidFill>
                  <a:schemeClr val="accent1">
                    <a:lumMod val="50000"/>
                  </a:schemeClr>
                </a:solidFill>
              </a:rPr>
              <a:t> ≈ 30%</a:t>
            </a:r>
          </a:p>
        </p:txBody>
      </p:sp>
      <p:sp>
        <p:nvSpPr>
          <p:cNvPr id="8" name="Rechthoek 7">
            <a:extLst>
              <a:ext uri="{FF2B5EF4-FFF2-40B4-BE49-F238E27FC236}">
                <a16:creationId xmlns:a16="http://schemas.microsoft.com/office/drawing/2014/main" id="{4EE62D42-B1A2-46E0-8B50-FD280FE3485C}"/>
              </a:ext>
            </a:extLst>
          </p:cNvPr>
          <p:cNvSpPr/>
          <p:nvPr/>
        </p:nvSpPr>
        <p:spPr>
          <a:xfrm>
            <a:off x="3036066" y="3623147"/>
            <a:ext cx="1458162" cy="432048"/>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solidFill>
                  <a:schemeClr val="bg1"/>
                </a:solidFill>
              </a:rPr>
              <a:t>dagelijks</a:t>
            </a:r>
          </a:p>
        </p:txBody>
      </p:sp>
      <p:sp>
        <p:nvSpPr>
          <p:cNvPr id="9" name="Rechthoek 8">
            <a:extLst>
              <a:ext uri="{FF2B5EF4-FFF2-40B4-BE49-F238E27FC236}">
                <a16:creationId xmlns:a16="http://schemas.microsoft.com/office/drawing/2014/main" id="{11E7FA0C-BE4A-4C7A-9F2F-BF39D733F629}"/>
              </a:ext>
            </a:extLst>
          </p:cNvPr>
          <p:cNvSpPr/>
          <p:nvPr/>
        </p:nvSpPr>
        <p:spPr>
          <a:xfrm>
            <a:off x="4506928" y="3623147"/>
            <a:ext cx="1458162" cy="432048"/>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solidFill>
                  <a:schemeClr val="bg1"/>
                </a:solidFill>
              </a:rPr>
              <a:t>om de dag</a:t>
            </a:r>
          </a:p>
        </p:txBody>
      </p:sp>
      <p:cxnSp>
        <p:nvCxnSpPr>
          <p:cNvPr id="10" name="Rechte verbindingslijn met pijl 9">
            <a:extLst>
              <a:ext uri="{FF2B5EF4-FFF2-40B4-BE49-F238E27FC236}">
                <a16:creationId xmlns:a16="http://schemas.microsoft.com/office/drawing/2014/main" id="{44E749B5-6AB6-4B86-9B9C-93E5B46B5015}"/>
              </a:ext>
            </a:extLst>
          </p:cNvPr>
          <p:cNvCxnSpPr/>
          <p:nvPr/>
        </p:nvCxnSpPr>
        <p:spPr>
          <a:xfrm>
            <a:off x="3036066" y="3196179"/>
            <a:ext cx="0" cy="324036"/>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1" name="Tekstvak 10">
            <a:extLst>
              <a:ext uri="{FF2B5EF4-FFF2-40B4-BE49-F238E27FC236}">
                <a16:creationId xmlns:a16="http://schemas.microsoft.com/office/drawing/2014/main" id="{93D354CB-7844-46F6-BD77-5269BDE61270}"/>
              </a:ext>
            </a:extLst>
          </p:cNvPr>
          <p:cNvSpPr txBox="1"/>
          <p:nvPr/>
        </p:nvSpPr>
        <p:spPr>
          <a:xfrm>
            <a:off x="2712030" y="2872144"/>
            <a:ext cx="807722" cy="307777"/>
          </a:xfrm>
          <a:prstGeom prst="rect">
            <a:avLst/>
          </a:prstGeom>
          <a:noFill/>
        </p:spPr>
        <p:txBody>
          <a:bodyPr wrap="none" rtlCol="0">
            <a:spAutoFit/>
          </a:bodyPr>
          <a:lstStyle/>
          <a:p>
            <a:r>
              <a:rPr lang="nl-NL" sz="1400" b="1" dirty="0">
                <a:solidFill>
                  <a:schemeClr val="accent1">
                    <a:lumMod val="50000"/>
                  </a:schemeClr>
                </a:solidFill>
              </a:rPr>
              <a:t>Terugval</a:t>
            </a:r>
          </a:p>
        </p:txBody>
      </p:sp>
      <p:sp>
        <p:nvSpPr>
          <p:cNvPr id="12" name="Tekstvak 11">
            <a:extLst>
              <a:ext uri="{FF2B5EF4-FFF2-40B4-BE49-F238E27FC236}">
                <a16:creationId xmlns:a16="http://schemas.microsoft.com/office/drawing/2014/main" id="{84BECD54-6AD9-45EA-A60F-33C2A78CC9BD}"/>
              </a:ext>
            </a:extLst>
          </p:cNvPr>
          <p:cNvSpPr txBox="1"/>
          <p:nvPr/>
        </p:nvSpPr>
        <p:spPr>
          <a:xfrm>
            <a:off x="4174483" y="2872144"/>
            <a:ext cx="842475" cy="307777"/>
          </a:xfrm>
          <a:prstGeom prst="rect">
            <a:avLst/>
          </a:prstGeom>
          <a:noFill/>
        </p:spPr>
        <p:txBody>
          <a:bodyPr wrap="none" rtlCol="0">
            <a:spAutoFit/>
          </a:bodyPr>
          <a:lstStyle/>
          <a:p>
            <a:r>
              <a:rPr lang="nl-NL" sz="1400" b="1" dirty="0">
                <a:solidFill>
                  <a:schemeClr val="accent1">
                    <a:lumMod val="50000"/>
                  </a:schemeClr>
                </a:solidFill>
              </a:rPr>
              <a:t>Remissie</a:t>
            </a:r>
          </a:p>
        </p:txBody>
      </p:sp>
      <p:sp>
        <p:nvSpPr>
          <p:cNvPr id="13" name="Tekstvak 12">
            <a:extLst>
              <a:ext uri="{FF2B5EF4-FFF2-40B4-BE49-F238E27FC236}">
                <a16:creationId xmlns:a16="http://schemas.microsoft.com/office/drawing/2014/main" id="{B22556EF-0063-4349-84C3-CA40600664AD}"/>
              </a:ext>
            </a:extLst>
          </p:cNvPr>
          <p:cNvSpPr txBox="1"/>
          <p:nvPr/>
        </p:nvSpPr>
        <p:spPr>
          <a:xfrm>
            <a:off x="4849870" y="3243898"/>
            <a:ext cx="938719" cy="307777"/>
          </a:xfrm>
          <a:prstGeom prst="rect">
            <a:avLst/>
          </a:prstGeom>
          <a:noFill/>
        </p:spPr>
        <p:txBody>
          <a:bodyPr wrap="none" rtlCol="0">
            <a:spAutoFit/>
          </a:bodyPr>
          <a:lstStyle/>
          <a:p>
            <a:r>
              <a:rPr lang="nl-NL" sz="1400" dirty="0">
                <a:solidFill>
                  <a:schemeClr val="accent1">
                    <a:lumMod val="50000"/>
                  </a:schemeClr>
                </a:solidFill>
              </a:rPr>
              <a:t>4-6 weken</a:t>
            </a:r>
          </a:p>
        </p:txBody>
      </p:sp>
      <p:sp>
        <p:nvSpPr>
          <p:cNvPr id="14" name="Tekstvak 13">
            <a:extLst>
              <a:ext uri="{FF2B5EF4-FFF2-40B4-BE49-F238E27FC236}">
                <a16:creationId xmlns:a16="http://schemas.microsoft.com/office/drawing/2014/main" id="{345AB83D-2049-4309-8534-0607D0DA5DEC}"/>
              </a:ext>
            </a:extLst>
          </p:cNvPr>
          <p:cNvSpPr txBox="1"/>
          <p:nvPr/>
        </p:nvSpPr>
        <p:spPr>
          <a:xfrm>
            <a:off x="3414108" y="3142173"/>
            <a:ext cx="1072922" cy="523220"/>
          </a:xfrm>
          <a:prstGeom prst="rect">
            <a:avLst/>
          </a:prstGeom>
          <a:noFill/>
        </p:spPr>
        <p:txBody>
          <a:bodyPr wrap="none" rtlCol="0">
            <a:spAutoFit/>
          </a:bodyPr>
          <a:lstStyle/>
          <a:p>
            <a:r>
              <a:rPr lang="nl-NL" sz="1400" dirty="0">
                <a:solidFill>
                  <a:schemeClr val="accent1">
                    <a:lumMod val="50000"/>
                  </a:schemeClr>
                </a:solidFill>
              </a:rPr>
              <a:t>Tot 3 dagen </a:t>
            </a:r>
            <a:br>
              <a:rPr lang="nl-NL" sz="1400" dirty="0">
                <a:solidFill>
                  <a:schemeClr val="accent1">
                    <a:lumMod val="50000"/>
                  </a:schemeClr>
                </a:solidFill>
              </a:rPr>
            </a:br>
            <a:r>
              <a:rPr lang="nl-NL" sz="1400" dirty="0">
                <a:solidFill>
                  <a:schemeClr val="accent1">
                    <a:lumMod val="50000"/>
                  </a:schemeClr>
                </a:solidFill>
              </a:rPr>
              <a:t>remissie</a:t>
            </a:r>
          </a:p>
        </p:txBody>
      </p:sp>
      <p:sp>
        <p:nvSpPr>
          <p:cNvPr id="15" name="Tekstvak 14">
            <a:extLst>
              <a:ext uri="{FF2B5EF4-FFF2-40B4-BE49-F238E27FC236}">
                <a16:creationId xmlns:a16="http://schemas.microsoft.com/office/drawing/2014/main" id="{D3CCB195-FD8C-49F6-BDD8-CACB98C739EB}"/>
              </a:ext>
            </a:extLst>
          </p:cNvPr>
          <p:cNvSpPr txBox="1"/>
          <p:nvPr/>
        </p:nvSpPr>
        <p:spPr>
          <a:xfrm>
            <a:off x="4995743" y="3245075"/>
            <a:ext cx="792846" cy="307777"/>
          </a:xfrm>
          <a:prstGeom prst="rect">
            <a:avLst/>
          </a:prstGeom>
          <a:noFill/>
        </p:spPr>
        <p:txBody>
          <a:bodyPr wrap="none" rtlCol="0">
            <a:spAutoFit/>
          </a:bodyPr>
          <a:lstStyle/>
          <a:p>
            <a:r>
              <a:rPr lang="nl-NL" sz="1400" dirty="0">
                <a:solidFill>
                  <a:schemeClr val="accent1">
                    <a:lumMod val="50000"/>
                  </a:schemeClr>
                </a:solidFill>
              </a:rPr>
              <a:t>2 weken</a:t>
            </a:r>
          </a:p>
        </p:txBody>
      </p:sp>
      <p:cxnSp>
        <p:nvCxnSpPr>
          <p:cNvPr id="16" name="Rechte verbindingslijn met pijl 15">
            <a:extLst>
              <a:ext uri="{FF2B5EF4-FFF2-40B4-BE49-F238E27FC236}">
                <a16:creationId xmlns:a16="http://schemas.microsoft.com/office/drawing/2014/main" id="{32FAE945-41E5-4F92-A6CF-B0907285A78F}"/>
              </a:ext>
            </a:extLst>
          </p:cNvPr>
          <p:cNvCxnSpPr/>
          <p:nvPr/>
        </p:nvCxnSpPr>
        <p:spPr>
          <a:xfrm>
            <a:off x="4494228" y="3196179"/>
            <a:ext cx="0" cy="324036"/>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7" name="Rechthoek 16">
            <a:extLst>
              <a:ext uri="{FF2B5EF4-FFF2-40B4-BE49-F238E27FC236}">
                <a16:creationId xmlns:a16="http://schemas.microsoft.com/office/drawing/2014/main" id="{A324379A-3B46-4D07-B849-44C74B1C6E11}"/>
              </a:ext>
            </a:extLst>
          </p:cNvPr>
          <p:cNvSpPr/>
          <p:nvPr/>
        </p:nvSpPr>
        <p:spPr>
          <a:xfrm>
            <a:off x="4500427" y="3623147"/>
            <a:ext cx="426934" cy="432048"/>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solidFill>
                <a:schemeClr val="accent1">
                  <a:lumMod val="50000"/>
                </a:schemeClr>
              </a:solidFill>
            </a:endParaRPr>
          </a:p>
        </p:txBody>
      </p:sp>
    </p:spTree>
    <p:extLst>
      <p:ext uri="{BB962C8B-B14F-4D97-AF65-F5344CB8AC3E}">
        <p14:creationId xmlns:p14="http://schemas.microsoft.com/office/powerpoint/2010/main" val="335462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fill="hold" grpId="0" nodeType="clickEffect">
                                  <p:stCondLst>
                                    <p:cond delay="0"/>
                                  </p:stCondLst>
                                  <p:childTnLst>
                                    <p:anim calcmode="lin" valueType="num">
                                      <p:cBhvr>
                                        <p:cTn id="6" dur="1000"/>
                                        <p:tgtEl>
                                          <p:spTgt spid="9"/>
                                        </p:tgtEl>
                                        <p:attrNameLst>
                                          <p:attrName>ppt_w</p:attrName>
                                        </p:attrNameLst>
                                      </p:cBhvr>
                                      <p:tavLst>
                                        <p:tav tm="0">
                                          <p:val>
                                            <p:strVal val="ppt_w"/>
                                          </p:val>
                                        </p:tav>
                                        <p:tav tm="100000">
                                          <p:val>
                                            <p:strVal val="ppt_w*0.70"/>
                                          </p:val>
                                        </p:tav>
                                      </p:tavLst>
                                    </p:anim>
                                    <p:anim calcmode="lin" valueType="num">
                                      <p:cBhvr>
                                        <p:cTn id="7" dur="1000"/>
                                        <p:tgtEl>
                                          <p:spTgt spid="9"/>
                                        </p:tgtEl>
                                        <p:attrNameLst>
                                          <p:attrName>ppt_h</p:attrName>
                                        </p:attrNameLst>
                                      </p:cBhvr>
                                      <p:tavLst>
                                        <p:tav tm="0">
                                          <p:val>
                                            <p:strVal val="ppt_h"/>
                                          </p:val>
                                        </p:tav>
                                        <p:tav tm="100000">
                                          <p:val>
                                            <p:strVal val="ppt_h"/>
                                          </p:val>
                                        </p:tav>
                                      </p:tavLst>
                                    </p:anim>
                                    <p:animEffect transition="out" filter="fade">
                                      <p:cBhvr>
                                        <p:cTn id="8" dur="1000"/>
                                        <p:tgtEl>
                                          <p:spTgt spid="9"/>
                                        </p:tgtEl>
                                      </p:cBhvr>
                                    </p:animEffect>
                                    <p:set>
                                      <p:cBhvr>
                                        <p:cTn id="9" dur="1" fill="hold">
                                          <p:stCondLst>
                                            <p:cond delay="999"/>
                                          </p:stCondLst>
                                        </p:cTn>
                                        <p:tgtEl>
                                          <p:spTgt spid="9"/>
                                        </p:tgtEl>
                                        <p:attrNameLst>
                                          <p:attrName>style.visibility</p:attrName>
                                        </p:attrNameLst>
                                      </p:cBhvr>
                                      <p:to>
                                        <p:strVal val="hidden"/>
                                      </p:to>
                                    </p:set>
                                  </p:childTnLst>
                                </p:cTn>
                              </p:par>
                              <p:par>
                                <p:cTn id="10" presetID="1"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xit"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hidden"/>
                                      </p:to>
                                    </p:set>
                                  </p:childTnLst>
                                </p:cTn>
                              </p:par>
                              <p:par>
                                <p:cTn id="14" presetID="1"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3" grpId="0"/>
      <p:bldP spid="15" grpId="0"/>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11">
            <a:extLst>
              <a:ext uri="{FF2B5EF4-FFF2-40B4-BE49-F238E27FC236}">
                <a16:creationId xmlns:a16="http://schemas.microsoft.com/office/drawing/2014/main" id="{A9BE7F30-52D1-488E-BE7E-DCDFA517A262}"/>
              </a:ext>
            </a:extLst>
          </p:cNvPr>
          <p:cNvSpPr txBox="1">
            <a:spLocks/>
          </p:cNvSpPr>
          <p:nvPr/>
        </p:nvSpPr>
        <p:spPr>
          <a:xfrm>
            <a:off x="1523070" y="3089991"/>
            <a:ext cx="6075000" cy="2364474"/>
          </a:xfrm>
          <a:prstGeom prst="rect">
            <a:avLst/>
          </a:prstGeom>
          <a:effectLst/>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100"/>
          </a:p>
          <a:p>
            <a:pPr lvl="1">
              <a:buClr>
                <a:schemeClr val="tx2"/>
              </a:buClr>
              <a:buFont typeface="Wingdings" pitchFamily="2" charset="2"/>
              <a:buChar char="v"/>
            </a:pPr>
            <a:endParaRPr lang="nl-NL" sz="1800"/>
          </a:p>
          <a:p>
            <a:pPr lvl="1">
              <a:buClr>
                <a:schemeClr val="tx2"/>
              </a:buClr>
              <a:buFont typeface="Wingdings" pitchFamily="2" charset="2"/>
              <a:buChar char="v"/>
            </a:pPr>
            <a:endParaRPr lang="nl-NL" sz="1800" dirty="0"/>
          </a:p>
        </p:txBody>
      </p:sp>
      <p:pic>
        <p:nvPicPr>
          <p:cNvPr id="9" name="Picture 2" descr="\\umcn.nl\apps\Appsense\Z756216\RedirectedFolders\Desktop\Nefrotisch syndroom\logo's\RESTERN.png">
            <a:extLst>
              <a:ext uri="{FF2B5EF4-FFF2-40B4-BE49-F238E27FC236}">
                <a16:creationId xmlns:a16="http://schemas.microsoft.com/office/drawing/2014/main" id="{EC46DF2B-3683-455D-B241-B12E62B3B7D6}"/>
              </a:ext>
            </a:extLst>
          </p:cNvPr>
          <p:cNvPicPr>
            <a:picLocks noChangeAspect="1" noChangeArrowheads="1"/>
          </p:cNvPicPr>
          <p:nvPr/>
        </p:nvPicPr>
        <p:blipFill>
          <a:blip r:embed="rId3" cstate="print"/>
          <a:srcRect/>
          <a:stretch>
            <a:fillRect/>
          </a:stretch>
        </p:blipFill>
        <p:spPr bwMode="auto">
          <a:xfrm>
            <a:off x="2786056" y="1167838"/>
            <a:ext cx="2028833" cy="492880"/>
          </a:xfrm>
          <a:prstGeom prst="rect">
            <a:avLst/>
          </a:prstGeom>
          <a:noFill/>
        </p:spPr>
      </p:pic>
      <p:sp>
        <p:nvSpPr>
          <p:cNvPr id="24" name="Tekstvak 23">
            <a:extLst>
              <a:ext uri="{FF2B5EF4-FFF2-40B4-BE49-F238E27FC236}">
                <a16:creationId xmlns:a16="http://schemas.microsoft.com/office/drawing/2014/main" id="{7BB56520-CA62-4952-BE2D-CD681B1811C0}"/>
              </a:ext>
            </a:extLst>
          </p:cNvPr>
          <p:cNvSpPr txBox="1"/>
          <p:nvPr/>
        </p:nvSpPr>
        <p:spPr>
          <a:xfrm>
            <a:off x="404622" y="1175362"/>
            <a:ext cx="8490204" cy="507831"/>
          </a:xfrm>
          <a:prstGeom prst="rect">
            <a:avLst/>
          </a:prstGeom>
          <a:noFill/>
        </p:spPr>
        <p:txBody>
          <a:bodyPr wrap="square" rtlCol="0">
            <a:spAutoFit/>
          </a:bodyPr>
          <a:lstStyle/>
          <a:p>
            <a:pPr algn="ctr"/>
            <a:r>
              <a:rPr lang="nl-NL" sz="2700" dirty="0">
                <a:solidFill>
                  <a:schemeClr val="accent1">
                    <a:lumMod val="50000"/>
                  </a:schemeClr>
                </a:solidFill>
              </a:rPr>
              <a:t>		studie</a:t>
            </a:r>
          </a:p>
        </p:txBody>
      </p:sp>
      <p:grpSp>
        <p:nvGrpSpPr>
          <p:cNvPr id="28" name="Groep 27">
            <a:extLst>
              <a:ext uri="{FF2B5EF4-FFF2-40B4-BE49-F238E27FC236}">
                <a16:creationId xmlns:a16="http://schemas.microsoft.com/office/drawing/2014/main" id="{A97B0DB9-FDEF-46B0-BE00-98328847BDCB}"/>
              </a:ext>
            </a:extLst>
          </p:cNvPr>
          <p:cNvGrpSpPr/>
          <p:nvPr/>
        </p:nvGrpSpPr>
        <p:grpSpPr>
          <a:xfrm>
            <a:off x="2596382" y="5074461"/>
            <a:ext cx="4131460" cy="452158"/>
            <a:chOff x="1616264" y="5895568"/>
            <a:chExt cx="5508613" cy="602877"/>
          </a:xfrm>
        </p:grpSpPr>
        <p:sp>
          <p:nvSpPr>
            <p:cNvPr id="29" name="Rechthoek 28">
              <a:extLst>
                <a:ext uri="{FF2B5EF4-FFF2-40B4-BE49-F238E27FC236}">
                  <a16:creationId xmlns:a16="http://schemas.microsoft.com/office/drawing/2014/main" id="{E3E0C026-44C4-49DA-918D-FB5A6A2A43D8}"/>
                </a:ext>
              </a:extLst>
            </p:cNvPr>
            <p:cNvSpPr/>
            <p:nvPr/>
          </p:nvSpPr>
          <p:spPr>
            <a:xfrm>
              <a:off x="1760280" y="5895568"/>
              <a:ext cx="5040561" cy="216024"/>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srgbClr val="C00000"/>
                </a:solidFill>
              </a:endParaRPr>
            </a:p>
          </p:txBody>
        </p:sp>
        <p:sp>
          <p:nvSpPr>
            <p:cNvPr id="30" name="Tekstvak 29">
              <a:extLst>
                <a:ext uri="{FF2B5EF4-FFF2-40B4-BE49-F238E27FC236}">
                  <a16:creationId xmlns:a16="http://schemas.microsoft.com/office/drawing/2014/main" id="{0E7B5A9F-E527-4D50-8879-B1DEB2FB7911}"/>
                </a:ext>
              </a:extLst>
            </p:cNvPr>
            <p:cNvSpPr txBox="1"/>
            <p:nvPr/>
          </p:nvSpPr>
          <p:spPr>
            <a:xfrm>
              <a:off x="1616264" y="6167500"/>
              <a:ext cx="648072" cy="330945"/>
            </a:xfrm>
            <a:prstGeom prst="rect">
              <a:avLst/>
            </a:prstGeom>
            <a:noFill/>
          </p:spPr>
          <p:txBody>
            <a:bodyPr wrap="square" rtlCol="0">
              <a:spAutoFit/>
            </a:bodyPr>
            <a:lstStyle/>
            <a:p>
              <a:r>
                <a:rPr lang="nl-NL" sz="1013" dirty="0">
                  <a:solidFill>
                    <a:schemeClr val="accent1">
                      <a:lumMod val="50000"/>
                    </a:schemeClr>
                  </a:solidFill>
                </a:rPr>
                <a:t>0</a:t>
              </a:r>
            </a:p>
          </p:txBody>
        </p:sp>
        <p:sp>
          <p:nvSpPr>
            <p:cNvPr id="31" name="Tekstvak 30">
              <a:extLst>
                <a:ext uri="{FF2B5EF4-FFF2-40B4-BE49-F238E27FC236}">
                  <a16:creationId xmlns:a16="http://schemas.microsoft.com/office/drawing/2014/main" id="{3323F740-F38B-4159-95D6-095FED1FD379}"/>
                </a:ext>
              </a:extLst>
            </p:cNvPr>
            <p:cNvSpPr txBox="1"/>
            <p:nvPr/>
          </p:nvSpPr>
          <p:spPr>
            <a:xfrm>
              <a:off x="6476805" y="6167500"/>
              <a:ext cx="648072" cy="330945"/>
            </a:xfrm>
            <a:prstGeom prst="rect">
              <a:avLst/>
            </a:prstGeom>
            <a:noFill/>
          </p:spPr>
          <p:txBody>
            <a:bodyPr wrap="square" rtlCol="0">
              <a:spAutoFit/>
            </a:bodyPr>
            <a:lstStyle/>
            <a:p>
              <a:r>
                <a:rPr lang="nl-NL" sz="1013" dirty="0">
                  <a:solidFill>
                    <a:schemeClr val="accent1">
                      <a:lumMod val="50000"/>
                    </a:schemeClr>
                  </a:solidFill>
                </a:rPr>
                <a:t>144</a:t>
              </a:r>
            </a:p>
          </p:txBody>
        </p:sp>
        <p:sp>
          <p:nvSpPr>
            <p:cNvPr id="32" name="Tekstvak 31">
              <a:extLst>
                <a:ext uri="{FF2B5EF4-FFF2-40B4-BE49-F238E27FC236}">
                  <a16:creationId xmlns:a16="http://schemas.microsoft.com/office/drawing/2014/main" id="{9658B478-C42C-46CA-BDA7-F51DEFF1BCE0}"/>
                </a:ext>
              </a:extLst>
            </p:cNvPr>
            <p:cNvSpPr txBox="1"/>
            <p:nvPr/>
          </p:nvSpPr>
          <p:spPr>
            <a:xfrm>
              <a:off x="2909695" y="6158588"/>
              <a:ext cx="648072" cy="330945"/>
            </a:xfrm>
            <a:prstGeom prst="rect">
              <a:avLst/>
            </a:prstGeom>
            <a:noFill/>
          </p:spPr>
          <p:txBody>
            <a:bodyPr wrap="square" rtlCol="0">
              <a:spAutoFit/>
            </a:bodyPr>
            <a:lstStyle/>
            <a:p>
              <a:r>
                <a:rPr lang="nl-NL" sz="1013" dirty="0">
                  <a:solidFill>
                    <a:schemeClr val="accent1">
                      <a:lumMod val="50000"/>
                    </a:schemeClr>
                  </a:solidFill>
                </a:rPr>
                <a:t>34</a:t>
              </a:r>
            </a:p>
          </p:txBody>
        </p:sp>
      </p:grpSp>
      <p:grpSp>
        <p:nvGrpSpPr>
          <p:cNvPr id="50" name="Groep 49">
            <a:extLst>
              <a:ext uri="{FF2B5EF4-FFF2-40B4-BE49-F238E27FC236}">
                <a16:creationId xmlns:a16="http://schemas.microsoft.com/office/drawing/2014/main" id="{E0D26BE9-08CD-456B-9F31-A30F7DAA659E}"/>
              </a:ext>
            </a:extLst>
          </p:cNvPr>
          <p:cNvGrpSpPr/>
          <p:nvPr/>
        </p:nvGrpSpPr>
        <p:grpSpPr>
          <a:xfrm>
            <a:off x="230093" y="2007064"/>
            <a:ext cx="2680283" cy="2694440"/>
            <a:chOff x="306791" y="1533086"/>
            <a:chExt cx="3573710" cy="3592586"/>
          </a:xfrm>
        </p:grpSpPr>
        <p:sp>
          <p:nvSpPr>
            <p:cNvPr id="34" name="Rechthoek: afgeronde hoeken 33">
              <a:extLst>
                <a:ext uri="{FF2B5EF4-FFF2-40B4-BE49-F238E27FC236}">
                  <a16:creationId xmlns:a16="http://schemas.microsoft.com/office/drawing/2014/main" id="{265E23FC-72C3-466A-A3DC-15D23F8422C9}"/>
                </a:ext>
              </a:extLst>
            </p:cNvPr>
            <p:cNvSpPr/>
            <p:nvPr/>
          </p:nvSpPr>
          <p:spPr>
            <a:xfrm>
              <a:off x="306791" y="1533086"/>
              <a:ext cx="3573710" cy="3592586"/>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grpSp>
          <p:nvGrpSpPr>
            <p:cNvPr id="47" name="Groep 46">
              <a:extLst>
                <a:ext uri="{FF2B5EF4-FFF2-40B4-BE49-F238E27FC236}">
                  <a16:creationId xmlns:a16="http://schemas.microsoft.com/office/drawing/2014/main" id="{B16A06E0-B923-42F4-923D-D2D33AE9C04A}"/>
                </a:ext>
              </a:extLst>
            </p:cNvPr>
            <p:cNvGrpSpPr/>
            <p:nvPr/>
          </p:nvGrpSpPr>
          <p:grpSpPr>
            <a:xfrm>
              <a:off x="497708" y="2308156"/>
              <a:ext cx="2992426" cy="2319975"/>
              <a:chOff x="497708" y="2308156"/>
              <a:chExt cx="2992426" cy="2319975"/>
            </a:xfrm>
          </p:grpSpPr>
          <p:pic>
            <p:nvPicPr>
              <p:cNvPr id="35" name="Afbeelding 34">
                <a:extLst>
                  <a:ext uri="{FF2B5EF4-FFF2-40B4-BE49-F238E27FC236}">
                    <a16:creationId xmlns:a16="http://schemas.microsoft.com/office/drawing/2014/main" id="{E51FC182-7AC5-4E63-A6DF-81806485E644}"/>
                  </a:ext>
                </a:extLst>
              </p:cNvPr>
              <p:cNvPicPr>
                <a:picLocks noChangeAspect="1"/>
              </p:cNvPicPr>
              <p:nvPr/>
            </p:nvPicPr>
            <p:blipFill rotWithShape="1">
              <a:blip r:embed="rId4"/>
              <a:srcRect r="53444"/>
              <a:stretch/>
            </p:blipFill>
            <p:spPr>
              <a:xfrm>
                <a:off x="497708" y="2308156"/>
                <a:ext cx="1486010" cy="2319975"/>
              </a:xfrm>
              <a:prstGeom prst="rect">
                <a:avLst/>
              </a:prstGeom>
            </p:spPr>
          </p:pic>
          <p:pic>
            <p:nvPicPr>
              <p:cNvPr id="36" name="Afbeelding 35">
                <a:extLst>
                  <a:ext uri="{FF2B5EF4-FFF2-40B4-BE49-F238E27FC236}">
                    <a16:creationId xmlns:a16="http://schemas.microsoft.com/office/drawing/2014/main" id="{4C7B8941-079E-4463-B29A-04F306B34517}"/>
                  </a:ext>
                </a:extLst>
              </p:cNvPr>
              <p:cNvPicPr>
                <a:picLocks noChangeAspect="1"/>
              </p:cNvPicPr>
              <p:nvPr/>
            </p:nvPicPr>
            <p:blipFill rotWithShape="1">
              <a:blip r:embed="rId4"/>
              <a:srcRect r="53444"/>
              <a:stretch/>
            </p:blipFill>
            <p:spPr>
              <a:xfrm>
                <a:off x="2004124" y="2308156"/>
                <a:ext cx="1486010" cy="2319975"/>
              </a:xfrm>
              <a:prstGeom prst="rect">
                <a:avLst/>
              </a:prstGeom>
            </p:spPr>
          </p:pic>
          <p:sp>
            <p:nvSpPr>
              <p:cNvPr id="37" name="Tekstvak 36">
                <a:extLst>
                  <a:ext uri="{FF2B5EF4-FFF2-40B4-BE49-F238E27FC236}">
                    <a16:creationId xmlns:a16="http://schemas.microsoft.com/office/drawing/2014/main" id="{0F089773-042E-4A6D-B80E-DAF8CC58B1DF}"/>
                  </a:ext>
                </a:extLst>
              </p:cNvPr>
              <p:cNvSpPr txBox="1"/>
              <p:nvPr/>
            </p:nvSpPr>
            <p:spPr>
              <a:xfrm>
                <a:off x="870880" y="3468144"/>
                <a:ext cx="1017801" cy="307776"/>
              </a:xfrm>
              <a:prstGeom prst="rect">
                <a:avLst/>
              </a:prstGeom>
              <a:noFill/>
            </p:spPr>
            <p:txBody>
              <a:bodyPr wrap="none" rtlCol="0">
                <a:spAutoFit/>
              </a:bodyPr>
              <a:lstStyle/>
              <a:p>
                <a:r>
                  <a:rPr lang="nl-NL" sz="900" b="1" dirty="0" err="1"/>
                  <a:t>prednisolon</a:t>
                </a:r>
                <a:endParaRPr lang="nl-NL" sz="900" b="1" dirty="0"/>
              </a:p>
            </p:txBody>
          </p:sp>
          <p:sp>
            <p:nvSpPr>
              <p:cNvPr id="38" name="Tekstvak 37">
                <a:extLst>
                  <a:ext uri="{FF2B5EF4-FFF2-40B4-BE49-F238E27FC236}">
                    <a16:creationId xmlns:a16="http://schemas.microsoft.com/office/drawing/2014/main" id="{1E1FE67D-0579-481B-862C-0793FC0AD120}"/>
                  </a:ext>
                </a:extLst>
              </p:cNvPr>
              <p:cNvSpPr txBox="1"/>
              <p:nvPr/>
            </p:nvSpPr>
            <p:spPr>
              <a:xfrm>
                <a:off x="2542194" y="3463620"/>
                <a:ext cx="752770" cy="307776"/>
              </a:xfrm>
              <a:prstGeom prst="rect">
                <a:avLst/>
              </a:prstGeom>
              <a:noFill/>
            </p:spPr>
            <p:txBody>
              <a:bodyPr wrap="none" rtlCol="0">
                <a:spAutoFit/>
              </a:bodyPr>
              <a:lstStyle/>
              <a:p>
                <a:r>
                  <a:rPr lang="nl-NL" sz="900" b="1" dirty="0"/>
                  <a:t>placebo</a:t>
                </a:r>
              </a:p>
            </p:txBody>
          </p:sp>
        </p:grpSp>
      </p:grpSp>
      <p:sp>
        <p:nvSpPr>
          <p:cNvPr id="39" name="Rechthoek: afgeronde hoeken 38">
            <a:extLst>
              <a:ext uri="{FF2B5EF4-FFF2-40B4-BE49-F238E27FC236}">
                <a16:creationId xmlns:a16="http://schemas.microsoft.com/office/drawing/2014/main" id="{3AD5F26E-C776-4D94-BCCB-B97E420DD662}"/>
              </a:ext>
            </a:extLst>
          </p:cNvPr>
          <p:cNvSpPr/>
          <p:nvPr/>
        </p:nvSpPr>
        <p:spPr>
          <a:xfrm>
            <a:off x="223880" y="2007976"/>
            <a:ext cx="2680283" cy="2694440"/>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accent1">
                    <a:lumMod val="50000"/>
                  </a:schemeClr>
                </a:solidFill>
              </a:rPr>
              <a:t>Placebo gecontroleerd onderzoek </a:t>
            </a:r>
          </a:p>
        </p:txBody>
      </p:sp>
      <p:grpSp>
        <p:nvGrpSpPr>
          <p:cNvPr id="51" name="Groep 50">
            <a:extLst>
              <a:ext uri="{FF2B5EF4-FFF2-40B4-BE49-F238E27FC236}">
                <a16:creationId xmlns:a16="http://schemas.microsoft.com/office/drawing/2014/main" id="{9C65FE69-7156-41D0-B596-FA2E2A6F0CC5}"/>
              </a:ext>
            </a:extLst>
          </p:cNvPr>
          <p:cNvGrpSpPr/>
          <p:nvPr/>
        </p:nvGrpSpPr>
        <p:grpSpPr>
          <a:xfrm>
            <a:off x="6214543" y="2006815"/>
            <a:ext cx="2680283" cy="2694440"/>
            <a:chOff x="4307355" y="1534365"/>
            <a:chExt cx="3573710" cy="3592586"/>
          </a:xfrm>
        </p:grpSpPr>
        <p:sp>
          <p:nvSpPr>
            <p:cNvPr id="41" name="Rechthoek: afgeronde hoeken 40">
              <a:extLst>
                <a:ext uri="{FF2B5EF4-FFF2-40B4-BE49-F238E27FC236}">
                  <a16:creationId xmlns:a16="http://schemas.microsoft.com/office/drawing/2014/main" id="{DA5D87BB-6F12-44C5-A020-3E5C2C3FC2AB}"/>
                </a:ext>
              </a:extLst>
            </p:cNvPr>
            <p:cNvSpPr/>
            <p:nvPr/>
          </p:nvSpPr>
          <p:spPr>
            <a:xfrm>
              <a:off x="4307355" y="1534365"/>
              <a:ext cx="3573710" cy="3592586"/>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350" dirty="0">
                  <a:solidFill>
                    <a:schemeClr val="accent1">
                      <a:lumMod val="50000"/>
                    </a:schemeClr>
                  </a:solidFill>
                </a:rPr>
                <a:t>144 kinderen</a:t>
              </a:r>
            </a:p>
            <a:p>
              <a:pPr algn="ctr"/>
              <a:endParaRPr lang="nl-NL" sz="1350" dirty="0">
                <a:solidFill>
                  <a:schemeClr val="accent1">
                    <a:lumMod val="50000"/>
                  </a:schemeClr>
                </a:solidFill>
              </a:endParaRPr>
            </a:p>
            <a:p>
              <a:pPr algn="ctr"/>
              <a:endParaRPr lang="nl-NL" sz="1350" dirty="0">
                <a:solidFill>
                  <a:schemeClr val="accent1">
                    <a:lumMod val="50000"/>
                  </a:schemeClr>
                </a:solidFill>
              </a:endParaRPr>
            </a:p>
            <a:p>
              <a:pPr algn="ctr"/>
              <a:endParaRPr lang="nl-NL" sz="1350" dirty="0">
                <a:solidFill>
                  <a:schemeClr val="accent1">
                    <a:lumMod val="50000"/>
                  </a:schemeClr>
                </a:solidFill>
              </a:endParaRPr>
            </a:p>
            <a:p>
              <a:pPr algn="ctr"/>
              <a:endParaRPr lang="nl-NL" sz="1350" dirty="0">
                <a:solidFill>
                  <a:schemeClr val="accent1">
                    <a:lumMod val="50000"/>
                  </a:schemeClr>
                </a:solidFill>
              </a:endParaRPr>
            </a:p>
            <a:p>
              <a:pPr algn="ctr"/>
              <a:endParaRPr lang="nl-NL" sz="1350" dirty="0">
                <a:solidFill>
                  <a:schemeClr val="accent1">
                    <a:lumMod val="50000"/>
                  </a:schemeClr>
                </a:solidFill>
              </a:endParaRPr>
            </a:p>
            <a:p>
              <a:pPr algn="ctr"/>
              <a:endParaRPr lang="nl-NL" sz="1350" dirty="0">
                <a:solidFill>
                  <a:schemeClr val="accent1">
                    <a:lumMod val="50000"/>
                  </a:schemeClr>
                </a:solidFill>
              </a:endParaRPr>
            </a:p>
            <a:p>
              <a:pPr algn="ctr"/>
              <a:endParaRPr lang="nl-NL" sz="1350" dirty="0">
                <a:solidFill>
                  <a:schemeClr val="accent1">
                    <a:lumMod val="50000"/>
                  </a:schemeClr>
                </a:solidFill>
              </a:endParaRPr>
            </a:p>
          </p:txBody>
        </p:sp>
        <p:pic>
          <p:nvPicPr>
            <p:cNvPr id="42" name="Afbeelding 41">
              <a:extLst>
                <a:ext uri="{FF2B5EF4-FFF2-40B4-BE49-F238E27FC236}">
                  <a16:creationId xmlns:a16="http://schemas.microsoft.com/office/drawing/2014/main" id="{62319738-AFE1-4773-80EC-EF50FC585DAE}"/>
                </a:ext>
              </a:extLst>
            </p:cNvPr>
            <p:cNvPicPr>
              <a:picLocks noChangeAspect="1"/>
            </p:cNvPicPr>
            <p:nvPr/>
          </p:nvPicPr>
          <p:blipFill rotWithShape="1">
            <a:blip r:embed="rId5"/>
            <a:srcRect l="4136" t="19200" r="6321" b="23401"/>
            <a:stretch/>
          </p:blipFill>
          <p:spPr>
            <a:xfrm>
              <a:off x="4363349" y="2845688"/>
              <a:ext cx="3398949" cy="1699474"/>
            </a:xfrm>
            <a:prstGeom prst="rect">
              <a:avLst/>
            </a:prstGeom>
          </p:spPr>
        </p:pic>
      </p:grpSp>
      <p:sp>
        <p:nvSpPr>
          <p:cNvPr id="43" name="Rechthoek: afgeronde hoeken 42">
            <a:extLst>
              <a:ext uri="{FF2B5EF4-FFF2-40B4-BE49-F238E27FC236}">
                <a16:creationId xmlns:a16="http://schemas.microsoft.com/office/drawing/2014/main" id="{CCC10BAA-DDA4-4BF7-9C35-08CE2E0B53FE}"/>
              </a:ext>
            </a:extLst>
          </p:cNvPr>
          <p:cNvSpPr/>
          <p:nvPr/>
        </p:nvSpPr>
        <p:spPr>
          <a:xfrm>
            <a:off x="6216977" y="2007064"/>
            <a:ext cx="2680283" cy="2694440"/>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accent1">
                    <a:lumMod val="50000"/>
                  </a:schemeClr>
                </a:solidFill>
              </a:rPr>
              <a:t>Deelnemers</a:t>
            </a:r>
            <a:endParaRPr lang="nl-NL" sz="1350" dirty="0">
              <a:solidFill>
                <a:schemeClr val="accent1">
                  <a:lumMod val="50000"/>
                </a:schemeClr>
              </a:solidFill>
            </a:endParaRPr>
          </a:p>
        </p:txBody>
      </p:sp>
      <p:grpSp>
        <p:nvGrpSpPr>
          <p:cNvPr id="52" name="Groep 51">
            <a:extLst>
              <a:ext uri="{FF2B5EF4-FFF2-40B4-BE49-F238E27FC236}">
                <a16:creationId xmlns:a16="http://schemas.microsoft.com/office/drawing/2014/main" id="{2311B079-4D31-45DE-802A-F529E46FDA7C}"/>
              </a:ext>
            </a:extLst>
          </p:cNvPr>
          <p:cNvGrpSpPr/>
          <p:nvPr/>
        </p:nvGrpSpPr>
        <p:grpSpPr>
          <a:xfrm>
            <a:off x="3224821" y="2005813"/>
            <a:ext cx="2680283" cy="2694439"/>
            <a:chOff x="8279341" y="1534485"/>
            <a:chExt cx="3573710" cy="3592585"/>
          </a:xfrm>
        </p:grpSpPr>
        <p:sp>
          <p:nvSpPr>
            <p:cNvPr id="44" name="Rechthoek: afgeronde hoeken 43">
              <a:extLst>
                <a:ext uri="{FF2B5EF4-FFF2-40B4-BE49-F238E27FC236}">
                  <a16:creationId xmlns:a16="http://schemas.microsoft.com/office/drawing/2014/main" id="{970D290F-1AA6-416E-8D2B-82539B56C0FB}"/>
                </a:ext>
              </a:extLst>
            </p:cNvPr>
            <p:cNvSpPr/>
            <p:nvPr/>
          </p:nvSpPr>
          <p:spPr>
            <a:xfrm>
              <a:off x="8279341" y="1534485"/>
              <a:ext cx="3573710" cy="3592585"/>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solidFill>
                  <a:schemeClr val="accent1">
                    <a:lumMod val="50000"/>
                  </a:schemeClr>
                </a:solidFill>
              </a:endParaRPr>
            </a:p>
          </p:txBody>
        </p:sp>
        <p:pic>
          <p:nvPicPr>
            <p:cNvPr id="45" name="Picture 2" descr="Afbeeldingsresultaat voor Nederland Belgie Duitsland">
              <a:extLst>
                <a:ext uri="{FF2B5EF4-FFF2-40B4-BE49-F238E27FC236}">
                  <a16:creationId xmlns:a16="http://schemas.microsoft.com/office/drawing/2014/main" id="{F475AE7E-BB0B-4171-9C40-575E109DFCB1}"/>
                </a:ext>
              </a:extLst>
            </p:cNvPr>
            <p:cNvPicPr>
              <a:picLocks noChangeAspect="1" noChangeArrowheads="1"/>
            </p:cNvPicPr>
            <p:nvPr/>
          </p:nvPicPr>
          <p:blipFill>
            <a:blip r:embed="rId6" cstate="print"/>
            <a:srcRect/>
            <a:stretch>
              <a:fillRect/>
            </a:stretch>
          </p:blipFill>
          <p:spPr bwMode="auto">
            <a:xfrm>
              <a:off x="8387448" y="1726143"/>
              <a:ext cx="3155842" cy="3155842"/>
            </a:xfrm>
            <a:prstGeom prst="rect">
              <a:avLst/>
            </a:prstGeom>
            <a:noFill/>
          </p:spPr>
        </p:pic>
      </p:grpSp>
      <p:sp>
        <p:nvSpPr>
          <p:cNvPr id="26" name="Rechthoek: afgeronde hoeken 25">
            <a:extLst>
              <a:ext uri="{FF2B5EF4-FFF2-40B4-BE49-F238E27FC236}">
                <a16:creationId xmlns:a16="http://schemas.microsoft.com/office/drawing/2014/main" id="{3B67F553-7826-400E-822F-9996A9D7B90D}"/>
              </a:ext>
            </a:extLst>
          </p:cNvPr>
          <p:cNvSpPr/>
          <p:nvPr/>
        </p:nvSpPr>
        <p:spPr>
          <a:xfrm>
            <a:off x="3224821" y="2007977"/>
            <a:ext cx="2680283" cy="2694439"/>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accent1">
                    <a:lumMod val="50000"/>
                  </a:schemeClr>
                </a:solidFill>
              </a:rPr>
              <a:t>Internationaal</a:t>
            </a:r>
            <a:endParaRPr lang="nl-NL" sz="1350" dirty="0">
              <a:solidFill>
                <a:schemeClr val="accent1">
                  <a:lumMod val="50000"/>
                </a:schemeClr>
              </a:solidFill>
            </a:endParaRPr>
          </a:p>
        </p:txBody>
      </p:sp>
      <p:sp>
        <p:nvSpPr>
          <p:cNvPr id="27" name="Rechthoek 26">
            <a:extLst>
              <a:ext uri="{FF2B5EF4-FFF2-40B4-BE49-F238E27FC236}">
                <a16:creationId xmlns:a16="http://schemas.microsoft.com/office/drawing/2014/main" id="{7ED3A6F2-27BF-471B-9A72-22E0E87130D5}"/>
              </a:ext>
            </a:extLst>
          </p:cNvPr>
          <p:cNvSpPr/>
          <p:nvPr/>
        </p:nvSpPr>
        <p:spPr>
          <a:xfrm>
            <a:off x="2707769" y="5073677"/>
            <a:ext cx="1016944" cy="1628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Tree>
    <p:extLst>
      <p:ext uri="{BB962C8B-B14F-4D97-AF65-F5344CB8AC3E}">
        <p14:creationId xmlns:p14="http://schemas.microsoft.com/office/powerpoint/2010/main" val="159160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9" presetClass="emph" presetSubtype="0" nodeType="clickEffect">
                                  <p:stCondLst>
                                    <p:cond delay="0"/>
                                  </p:stCondLst>
                                  <p:childTnLst>
                                    <p:set>
                                      <p:cBhvr>
                                        <p:cTn id="10" dur="indefinite"/>
                                        <p:tgtEl>
                                          <p:spTgt spid="50"/>
                                        </p:tgtEl>
                                        <p:attrNameLst>
                                          <p:attrName>style.opacity</p:attrName>
                                        </p:attrNameLst>
                                      </p:cBhvr>
                                      <p:to>
                                        <p:strVal val="0.15"/>
                                      </p:to>
                                    </p:set>
                                    <p:animEffect filter="image" prLst="opacity: 0.15">
                                      <p:cBhvr rctx="IE">
                                        <p:cTn id="11" dur="indefinite"/>
                                        <p:tgtEl>
                                          <p:spTgt spid="50"/>
                                        </p:tgtEl>
                                      </p:cBhvr>
                                    </p:animEffect>
                                  </p:childTnLst>
                                </p:cTn>
                              </p:par>
                              <p:par>
                                <p:cTn id="12" presetID="1" presetClass="exit" presetSubtype="0" fill="hold" grpId="0" nodeType="withEffect">
                                  <p:stCondLst>
                                    <p:cond delay="0"/>
                                  </p:stCondLst>
                                  <p:childTnLst>
                                    <p:set>
                                      <p:cBhvr>
                                        <p:cTn id="13" dur="1" fill="hold">
                                          <p:stCondLst>
                                            <p:cond delay="0"/>
                                          </p:stCondLst>
                                        </p:cTn>
                                        <p:tgtEl>
                                          <p:spTgt spid="2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9" presetClass="emph" presetSubtype="0" nodeType="clickEffect">
                                  <p:stCondLst>
                                    <p:cond delay="0"/>
                                  </p:stCondLst>
                                  <p:childTnLst>
                                    <p:set>
                                      <p:cBhvr>
                                        <p:cTn id="17" dur="indefinite"/>
                                        <p:tgtEl>
                                          <p:spTgt spid="52"/>
                                        </p:tgtEl>
                                        <p:attrNameLst>
                                          <p:attrName>style.opacity</p:attrName>
                                        </p:attrNameLst>
                                      </p:cBhvr>
                                      <p:to>
                                        <p:strVal val="0.15"/>
                                      </p:to>
                                    </p:set>
                                    <p:animEffect filter="image" prLst="opacity: 0.15">
                                      <p:cBhvr rctx="IE">
                                        <p:cTn id="18" dur="indefinite"/>
                                        <p:tgtEl>
                                          <p:spTgt spid="52"/>
                                        </p:tgtEl>
                                      </p:cBhvr>
                                    </p:animEffect>
                                  </p:childTnLst>
                                </p:cTn>
                              </p:par>
                              <p:par>
                                <p:cTn id="19" presetID="1" presetClass="exit"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3" grpId="0" animBg="1"/>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1613BF-0E5B-4E93-B1D7-E5FEE4655293}"/>
              </a:ext>
            </a:extLst>
          </p:cNvPr>
          <p:cNvSpPr>
            <a:spLocks noGrp="1"/>
          </p:cNvSpPr>
          <p:nvPr>
            <p:ph type="title"/>
          </p:nvPr>
        </p:nvSpPr>
        <p:spPr/>
        <p:txBody>
          <a:bodyPr/>
          <a:lstStyle/>
          <a:p>
            <a:r>
              <a:rPr lang="nl-NL" dirty="0"/>
              <a:t>Behandeling recidief NS</a:t>
            </a:r>
          </a:p>
        </p:txBody>
      </p:sp>
      <p:sp>
        <p:nvSpPr>
          <p:cNvPr id="3" name="Tijdelijke aanduiding voor inhoud 2">
            <a:extLst>
              <a:ext uri="{FF2B5EF4-FFF2-40B4-BE49-F238E27FC236}">
                <a16:creationId xmlns:a16="http://schemas.microsoft.com/office/drawing/2014/main" id="{A0BCB837-8C83-4426-B578-CEABF33ABD9E}"/>
              </a:ext>
            </a:extLst>
          </p:cNvPr>
          <p:cNvSpPr>
            <a:spLocks noGrp="1"/>
          </p:cNvSpPr>
          <p:nvPr>
            <p:ph idx="1"/>
          </p:nvPr>
        </p:nvSpPr>
        <p:spPr/>
        <p:txBody>
          <a:bodyPr/>
          <a:lstStyle/>
          <a:p>
            <a:pPr>
              <a:lnSpc>
                <a:spcPct val="100000"/>
              </a:lnSpc>
            </a:pPr>
            <a:endParaRPr lang="nl-NL" sz="2400" dirty="0"/>
          </a:p>
          <a:p>
            <a:pPr>
              <a:lnSpc>
                <a:spcPct val="100000"/>
              </a:lnSpc>
            </a:pPr>
            <a:endParaRPr lang="nl-NL" sz="2400" dirty="0"/>
          </a:p>
          <a:p>
            <a:pPr>
              <a:lnSpc>
                <a:spcPct val="100000"/>
              </a:lnSpc>
            </a:pPr>
            <a:endParaRPr lang="nl-NL" sz="2400" dirty="0"/>
          </a:p>
          <a:p>
            <a:pPr>
              <a:lnSpc>
                <a:spcPct val="100000"/>
              </a:lnSpc>
            </a:pPr>
            <a:endParaRPr lang="nl-NL" sz="2400" dirty="0"/>
          </a:p>
          <a:p>
            <a:pPr>
              <a:lnSpc>
                <a:spcPct val="100000"/>
              </a:lnSpc>
            </a:pPr>
            <a:endParaRPr lang="nl-NL" sz="2400" dirty="0"/>
          </a:p>
          <a:p>
            <a:pPr>
              <a:lnSpc>
                <a:spcPct val="100000"/>
              </a:lnSpc>
            </a:pPr>
            <a:endParaRPr lang="nl-NL" sz="2400" dirty="0"/>
          </a:p>
          <a:p>
            <a:pPr>
              <a:lnSpc>
                <a:spcPct val="100000"/>
              </a:lnSpc>
            </a:pPr>
            <a:endParaRPr lang="nl-NL" sz="2400" dirty="0"/>
          </a:p>
          <a:p>
            <a:pPr>
              <a:lnSpc>
                <a:spcPct val="100000"/>
              </a:lnSpc>
            </a:pPr>
            <a:endParaRPr lang="nl-NL" sz="2400" dirty="0"/>
          </a:p>
          <a:p>
            <a:pPr>
              <a:lnSpc>
                <a:spcPct val="100000"/>
              </a:lnSpc>
            </a:pPr>
            <a:r>
              <a:rPr lang="nl-NL" sz="2400" dirty="0"/>
              <a:t>Geen verschil in 2 of 4 weken</a:t>
            </a:r>
          </a:p>
          <a:p>
            <a:pPr>
              <a:lnSpc>
                <a:spcPct val="100000"/>
              </a:lnSpc>
            </a:pPr>
            <a:r>
              <a:rPr lang="nl-NL" sz="2400" dirty="0"/>
              <a:t>Te weinig patiënten</a:t>
            </a:r>
          </a:p>
        </p:txBody>
      </p:sp>
      <p:pic>
        <p:nvPicPr>
          <p:cNvPr id="4" name="Afbeelding 3">
            <a:extLst>
              <a:ext uri="{FF2B5EF4-FFF2-40B4-BE49-F238E27FC236}">
                <a16:creationId xmlns:a16="http://schemas.microsoft.com/office/drawing/2014/main" id="{39EC68B5-FAE9-49C1-8A64-49AC596D4818}"/>
              </a:ext>
            </a:extLst>
          </p:cNvPr>
          <p:cNvPicPr>
            <a:picLocks noChangeAspect="1"/>
          </p:cNvPicPr>
          <p:nvPr/>
        </p:nvPicPr>
        <p:blipFill>
          <a:blip r:embed="rId2"/>
          <a:stretch>
            <a:fillRect/>
          </a:stretch>
        </p:blipFill>
        <p:spPr>
          <a:xfrm>
            <a:off x="128587" y="1844824"/>
            <a:ext cx="8886825" cy="2314575"/>
          </a:xfrm>
          <a:prstGeom prst="rect">
            <a:avLst/>
          </a:prstGeom>
        </p:spPr>
      </p:pic>
    </p:spTree>
    <p:extLst>
      <p:ext uri="{BB962C8B-B14F-4D97-AF65-F5344CB8AC3E}">
        <p14:creationId xmlns:p14="http://schemas.microsoft.com/office/powerpoint/2010/main" val="20469272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1613BF-0E5B-4E93-B1D7-E5FEE4655293}"/>
              </a:ext>
            </a:extLst>
          </p:cNvPr>
          <p:cNvSpPr>
            <a:spLocks noGrp="1"/>
          </p:cNvSpPr>
          <p:nvPr>
            <p:ph type="title"/>
          </p:nvPr>
        </p:nvSpPr>
        <p:spPr/>
        <p:txBody>
          <a:bodyPr/>
          <a:lstStyle/>
          <a:p>
            <a:r>
              <a:rPr lang="nl-NL" dirty="0"/>
              <a:t>Behandeling recidief NS</a:t>
            </a:r>
          </a:p>
        </p:txBody>
      </p:sp>
      <p:sp>
        <p:nvSpPr>
          <p:cNvPr id="3" name="Tijdelijke aanduiding voor inhoud 2">
            <a:extLst>
              <a:ext uri="{FF2B5EF4-FFF2-40B4-BE49-F238E27FC236}">
                <a16:creationId xmlns:a16="http://schemas.microsoft.com/office/drawing/2014/main" id="{A0BCB837-8C83-4426-B578-CEABF33ABD9E}"/>
              </a:ext>
            </a:extLst>
          </p:cNvPr>
          <p:cNvSpPr>
            <a:spLocks noGrp="1"/>
          </p:cNvSpPr>
          <p:nvPr>
            <p:ph idx="1"/>
          </p:nvPr>
        </p:nvSpPr>
        <p:spPr/>
        <p:txBody>
          <a:bodyPr/>
          <a:lstStyle/>
          <a:p>
            <a:pPr>
              <a:lnSpc>
                <a:spcPct val="100000"/>
              </a:lnSpc>
            </a:pPr>
            <a:endParaRPr lang="nl-NL" sz="2400" dirty="0"/>
          </a:p>
          <a:p>
            <a:pPr>
              <a:lnSpc>
                <a:spcPct val="100000"/>
              </a:lnSpc>
            </a:pPr>
            <a:endParaRPr lang="nl-NL" sz="2400" dirty="0"/>
          </a:p>
          <a:p>
            <a:pPr>
              <a:lnSpc>
                <a:spcPct val="100000"/>
              </a:lnSpc>
            </a:pPr>
            <a:endParaRPr lang="nl-NL" sz="2400" dirty="0"/>
          </a:p>
          <a:p>
            <a:pPr>
              <a:lnSpc>
                <a:spcPct val="100000"/>
              </a:lnSpc>
            </a:pPr>
            <a:endParaRPr lang="nl-NL" sz="2400" dirty="0"/>
          </a:p>
          <a:p>
            <a:pPr>
              <a:lnSpc>
                <a:spcPct val="100000"/>
              </a:lnSpc>
            </a:pPr>
            <a:endParaRPr lang="nl-NL" sz="2400" dirty="0"/>
          </a:p>
          <a:p>
            <a:pPr>
              <a:lnSpc>
                <a:spcPct val="100000"/>
              </a:lnSpc>
            </a:pPr>
            <a:endParaRPr lang="nl-NL" sz="2400" dirty="0"/>
          </a:p>
          <a:p>
            <a:pPr>
              <a:lnSpc>
                <a:spcPct val="100000"/>
              </a:lnSpc>
            </a:pPr>
            <a:endParaRPr lang="nl-NL" sz="2400" dirty="0"/>
          </a:p>
          <a:p>
            <a:pPr>
              <a:lnSpc>
                <a:spcPct val="100000"/>
              </a:lnSpc>
            </a:pPr>
            <a:endParaRPr lang="nl-NL" sz="2400" dirty="0"/>
          </a:p>
          <a:p>
            <a:pPr>
              <a:lnSpc>
                <a:spcPct val="100000"/>
              </a:lnSpc>
            </a:pPr>
            <a:r>
              <a:rPr lang="nl-NL" sz="2400" dirty="0"/>
              <a:t>Geen verschil in 1 of 2 mg/kg</a:t>
            </a:r>
          </a:p>
          <a:p>
            <a:pPr>
              <a:lnSpc>
                <a:spcPct val="100000"/>
              </a:lnSpc>
            </a:pPr>
            <a:r>
              <a:rPr lang="nl-NL" sz="2400" dirty="0"/>
              <a:t>Kleine groep…</a:t>
            </a:r>
          </a:p>
        </p:txBody>
      </p:sp>
      <p:pic>
        <p:nvPicPr>
          <p:cNvPr id="5" name="Afbeelding 4">
            <a:extLst>
              <a:ext uri="{FF2B5EF4-FFF2-40B4-BE49-F238E27FC236}">
                <a16:creationId xmlns:a16="http://schemas.microsoft.com/office/drawing/2014/main" id="{37BD7ED2-2B24-4104-A92E-98738AA61E5E}"/>
              </a:ext>
            </a:extLst>
          </p:cNvPr>
          <p:cNvPicPr>
            <a:picLocks noChangeAspect="1"/>
          </p:cNvPicPr>
          <p:nvPr/>
        </p:nvPicPr>
        <p:blipFill>
          <a:blip r:embed="rId2"/>
          <a:stretch>
            <a:fillRect/>
          </a:stretch>
        </p:blipFill>
        <p:spPr>
          <a:xfrm>
            <a:off x="0" y="1741739"/>
            <a:ext cx="9144000" cy="2767381"/>
          </a:xfrm>
          <a:prstGeom prst="rect">
            <a:avLst/>
          </a:prstGeom>
        </p:spPr>
      </p:pic>
    </p:spTree>
    <p:extLst>
      <p:ext uri="{BB962C8B-B14F-4D97-AF65-F5344CB8AC3E}">
        <p14:creationId xmlns:p14="http://schemas.microsoft.com/office/powerpoint/2010/main" val="2251645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95D6A7-7EF6-48DD-8CCF-CDF34FC4F6C3}"/>
              </a:ext>
            </a:extLst>
          </p:cNvPr>
          <p:cNvSpPr>
            <a:spLocks noGrp="1"/>
          </p:cNvSpPr>
          <p:nvPr>
            <p:ph type="title"/>
          </p:nvPr>
        </p:nvSpPr>
        <p:spPr/>
        <p:txBody>
          <a:bodyPr/>
          <a:lstStyle/>
          <a:p>
            <a:r>
              <a:rPr lang="nl-NL" dirty="0"/>
              <a:t>Diagnose nefrotisch syndroom </a:t>
            </a:r>
          </a:p>
        </p:txBody>
      </p:sp>
      <p:sp>
        <p:nvSpPr>
          <p:cNvPr id="3" name="Tijdelijke aanduiding voor inhoud 2">
            <a:extLst>
              <a:ext uri="{FF2B5EF4-FFF2-40B4-BE49-F238E27FC236}">
                <a16:creationId xmlns:a16="http://schemas.microsoft.com/office/drawing/2014/main" id="{B1C4DD9F-7EDE-401B-B6E8-E3F9F520034B}"/>
              </a:ext>
            </a:extLst>
          </p:cNvPr>
          <p:cNvSpPr>
            <a:spLocks noGrp="1"/>
          </p:cNvSpPr>
          <p:nvPr>
            <p:ph idx="1"/>
          </p:nvPr>
        </p:nvSpPr>
        <p:spPr/>
        <p:txBody>
          <a:bodyPr/>
          <a:lstStyle/>
          <a:p>
            <a:pPr>
              <a:lnSpc>
                <a:spcPct val="100000"/>
              </a:lnSpc>
            </a:pPr>
            <a:endParaRPr lang="nl-NL" sz="2400" dirty="0"/>
          </a:p>
          <a:p>
            <a:pPr>
              <a:lnSpc>
                <a:spcPct val="100000"/>
              </a:lnSpc>
            </a:pPr>
            <a:endParaRPr lang="nl-NL" sz="2400" dirty="0"/>
          </a:p>
          <a:p>
            <a:pPr>
              <a:lnSpc>
                <a:spcPct val="100000"/>
              </a:lnSpc>
            </a:pPr>
            <a:r>
              <a:rPr lang="nl-NL" sz="2400" dirty="0"/>
              <a:t>Huisarts</a:t>
            </a:r>
          </a:p>
          <a:p>
            <a:pPr>
              <a:lnSpc>
                <a:spcPct val="100000"/>
              </a:lnSpc>
            </a:pPr>
            <a:endParaRPr lang="nl-NL" sz="2400" dirty="0"/>
          </a:p>
          <a:p>
            <a:pPr>
              <a:lnSpc>
                <a:spcPct val="100000"/>
              </a:lnSpc>
            </a:pPr>
            <a:r>
              <a:rPr lang="nl-NL" sz="2400" dirty="0"/>
              <a:t>Kinderarts</a:t>
            </a:r>
          </a:p>
          <a:p>
            <a:pPr marL="0" indent="0">
              <a:lnSpc>
                <a:spcPct val="100000"/>
              </a:lnSpc>
              <a:buNone/>
            </a:pPr>
            <a:endParaRPr lang="nl-NL" sz="2400" dirty="0"/>
          </a:p>
        </p:txBody>
      </p:sp>
      <p:grpSp>
        <p:nvGrpSpPr>
          <p:cNvPr id="4" name="Groep 3">
            <a:extLst>
              <a:ext uri="{FF2B5EF4-FFF2-40B4-BE49-F238E27FC236}">
                <a16:creationId xmlns:a16="http://schemas.microsoft.com/office/drawing/2014/main" id="{EA06F47C-2083-4CAB-BD1C-6EB35CCCCDD7}"/>
              </a:ext>
            </a:extLst>
          </p:cNvPr>
          <p:cNvGrpSpPr/>
          <p:nvPr/>
        </p:nvGrpSpPr>
        <p:grpSpPr>
          <a:xfrm>
            <a:off x="4572000" y="2000708"/>
            <a:ext cx="4320480" cy="3864816"/>
            <a:chOff x="3779912" y="1482058"/>
            <a:chExt cx="3744416" cy="3240360"/>
          </a:xfrm>
        </p:grpSpPr>
        <p:pic>
          <p:nvPicPr>
            <p:cNvPr id="5" name="Afbeelding 4">
              <a:extLst>
                <a:ext uri="{FF2B5EF4-FFF2-40B4-BE49-F238E27FC236}">
                  <a16:creationId xmlns:a16="http://schemas.microsoft.com/office/drawing/2014/main" id="{009A7A2D-7B6C-4B3D-BDEE-6092EAE7389E}"/>
                </a:ext>
              </a:extLst>
            </p:cNvPr>
            <p:cNvPicPr>
              <a:picLocks noChangeAspect="1"/>
            </p:cNvPicPr>
            <p:nvPr/>
          </p:nvPicPr>
          <p:blipFill rotWithShape="1">
            <a:blip r:embed="rId2"/>
            <a:srcRect l="3365" t="17800" r="50000" b="19201"/>
            <a:stretch/>
          </p:blipFill>
          <p:spPr>
            <a:xfrm>
              <a:off x="3779912" y="1482058"/>
              <a:ext cx="3600401" cy="3240360"/>
            </a:xfrm>
            <a:prstGeom prst="rect">
              <a:avLst/>
            </a:prstGeom>
          </p:spPr>
        </p:pic>
        <p:sp>
          <p:nvSpPr>
            <p:cNvPr id="6" name="Rechthoek 5">
              <a:extLst>
                <a:ext uri="{FF2B5EF4-FFF2-40B4-BE49-F238E27FC236}">
                  <a16:creationId xmlns:a16="http://schemas.microsoft.com/office/drawing/2014/main" id="{CC543A7C-3ED0-415D-A6E0-0D759F4FA406}"/>
                </a:ext>
              </a:extLst>
            </p:cNvPr>
            <p:cNvSpPr/>
            <p:nvPr/>
          </p:nvSpPr>
          <p:spPr>
            <a:xfrm>
              <a:off x="5364088" y="1482058"/>
              <a:ext cx="216024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spTree>
    <p:extLst>
      <p:ext uri="{BB962C8B-B14F-4D97-AF65-F5344CB8AC3E}">
        <p14:creationId xmlns:p14="http://schemas.microsoft.com/office/powerpoint/2010/main" val="31095190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6097B9-6DE4-4CD1-AB53-66663E46F767}"/>
              </a:ext>
            </a:extLst>
          </p:cNvPr>
          <p:cNvSpPr>
            <a:spLocks noGrp="1"/>
          </p:cNvSpPr>
          <p:nvPr>
            <p:ph type="title"/>
          </p:nvPr>
        </p:nvSpPr>
        <p:spPr/>
        <p:txBody>
          <a:bodyPr/>
          <a:lstStyle/>
          <a:p>
            <a:r>
              <a:rPr lang="nl-NL" dirty="0"/>
              <a:t>Behandeling recidief NS</a:t>
            </a:r>
          </a:p>
        </p:txBody>
      </p:sp>
      <p:sp>
        <p:nvSpPr>
          <p:cNvPr id="3" name="Tijdelijke aanduiding voor inhoud 2">
            <a:extLst>
              <a:ext uri="{FF2B5EF4-FFF2-40B4-BE49-F238E27FC236}">
                <a16:creationId xmlns:a16="http://schemas.microsoft.com/office/drawing/2014/main" id="{CD901B8F-21DA-40E2-A8ED-49DA83C91D99}"/>
              </a:ext>
            </a:extLst>
          </p:cNvPr>
          <p:cNvSpPr>
            <a:spLocks noGrp="1"/>
          </p:cNvSpPr>
          <p:nvPr>
            <p:ph idx="1"/>
          </p:nvPr>
        </p:nvSpPr>
        <p:spPr/>
        <p:txBody>
          <a:bodyPr/>
          <a:lstStyle/>
          <a:p>
            <a:endParaRPr lang="nl-NL" dirty="0"/>
          </a:p>
        </p:txBody>
      </p:sp>
      <p:grpSp>
        <p:nvGrpSpPr>
          <p:cNvPr id="5" name="Groep 4">
            <a:extLst>
              <a:ext uri="{FF2B5EF4-FFF2-40B4-BE49-F238E27FC236}">
                <a16:creationId xmlns:a16="http://schemas.microsoft.com/office/drawing/2014/main" id="{FC84DB1B-D217-4EE2-BABB-F6F5106EA5D6}"/>
              </a:ext>
            </a:extLst>
          </p:cNvPr>
          <p:cNvGrpSpPr/>
          <p:nvPr/>
        </p:nvGrpSpPr>
        <p:grpSpPr>
          <a:xfrm>
            <a:off x="5316279" y="2750905"/>
            <a:ext cx="2263156" cy="2152010"/>
            <a:chOff x="3228906" y="1151620"/>
            <a:chExt cx="3017541" cy="2869346"/>
          </a:xfrm>
        </p:grpSpPr>
        <p:grpSp>
          <p:nvGrpSpPr>
            <p:cNvPr id="6" name="Groep 5">
              <a:extLst>
                <a:ext uri="{FF2B5EF4-FFF2-40B4-BE49-F238E27FC236}">
                  <a16:creationId xmlns:a16="http://schemas.microsoft.com/office/drawing/2014/main" id="{B0BF3361-1CB4-4C73-BF5D-60AB5AF220DF}"/>
                </a:ext>
              </a:extLst>
            </p:cNvPr>
            <p:cNvGrpSpPr/>
            <p:nvPr/>
          </p:nvGrpSpPr>
          <p:grpSpPr>
            <a:xfrm>
              <a:off x="3228906" y="1151620"/>
              <a:ext cx="3017541" cy="2746029"/>
              <a:chOff x="3245808" y="1110017"/>
              <a:chExt cx="3017541" cy="2746029"/>
            </a:xfrm>
          </p:grpSpPr>
          <p:pic>
            <p:nvPicPr>
              <p:cNvPr id="9" name="Afbeelding 8">
                <a:extLst>
                  <a:ext uri="{FF2B5EF4-FFF2-40B4-BE49-F238E27FC236}">
                    <a16:creationId xmlns:a16="http://schemas.microsoft.com/office/drawing/2014/main" id="{F5E43865-C149-40F0-BDC4-13B423228C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24680" y="1887644"/>
                <a:ext cx="641769" cy="641769"/>
              </a:xfrm>
              <a:prstGeom prst="rect">
                <a:avLst/>
              </a:prstGeom>
            </p:spPr>
          </p:pic>
          <p:pic>
            <p:nvPicPr>
              <p:cNvPr id="10" name="Afbeelding 9">
                <a:extLst>
                  <a:ext uri="{FF2B5EF4-FFF2-40B4-BE49-F238E27FC236}">
                    <a16:creationId xmlns:a16="http://schemas.microsoft.com/office/drawing/2014/main" id="{95FE5D25-CE60-4436-B9E7-587816D8DE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8725" y="1551102"/>
                <a:ext cx="602855" cy="602855"/>
              </a:xfrm>
              <a:prstGeom prst="rect">
                <a:avLst/>
              </a:prstGeom>
            </p:spPr>
          </p:pic>
          <p:pic>
            <p:nvPicPr>
              <p:cNvPr id="11" name="Afbeelding 10">
                <a:extLst>
                  <a:ext uri="{FF2B5EF4-FFF2-40B4-BE49-F238E27FC236}">
                    <a16:creationId xmlns:a16="http://schemas.microsoft.com/office/drawing/2014/main" id="{EE69BDE1-D119-41F3-8DA0-C5AD245CB9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5035" y="1891217"/>
                <a:ext cx="602855" cy="602855"/>
              </a:xfrm>
              <a:prstGeom prst="rect">
                <a:avLst/>
              </a:prstGeom>
            </p:spPr>
          </p:pic>
          <p:pic>
            <p:nvPicPr>
              <p:cNvPr id="12" name="Afbeelding 11">
                <a:extLst>
                  <a:ext uri="{FF2B5EF4-FFF2-40B4-BE49-F238E27FC236}">
                    <a16:creationId xmlns:a16="http://schemas.microsoft.com/office/drawing/2014/main" id="{DF9775B2-5A46-42F7-8D14-1A7AFD4E81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2235" y="2491936"/>
                <a:ext cx="597477" cy="597477"/>
              </a:xfrm>
              <a:prstGeom prst="rect">
                <a:avLst/>
              </a:prstGeom>
            </p:spPr>
          </p:pic>
          <p:pic>
            <p:nvPicPr>
              <p:cNvPr id="13" name="Afbeelding 12">
                <a:extLst>
                  <a:ext uri="{FF2B5EF4-FFF2-40B4-BE49-F238E27FC236}">
                    <a16:creationId xmlns:a16="http://schemas.microsoft.com/office/drawing/2014/main" id="{ADEE3342-FA01-4E5D-8290-A9EC2EC563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0675" y="2162546"/>
                <a:ext cx="602855" cy="602855"/>
              </a:xfrm>
              <a:prstGeom prst="rect">
                <a:avLst/>
              </a:prstGeom>
            </p:spPr>
          </p:pic>
          <p:pic>
            <p:nvPicPr>
              <p:cNvPr id="14" name="Afbeelding 13">
                <a:extLst>
                  <a:ext uri="{FF2B5EF4-FFF2-40B4-BE49-F238E27FC236}">
                    <a16:creationId xmlns:a16="http://schemas.microsoft.com/office/drawing/2014/main" id="{60E51809-159D-449C-8B2E-8CED59DF3D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56662" y="2729589"/>
                <a:ext cx="597477" cy="597477"/>
              </a:xfrm>
              <a:prstGeom prst="rect">
                <a:avLst/>
              </a:prstGeom>
            </p:spPr>
          </p:pic>
          <p:pic>
            <p:nvPicPr>
              <p:cNvPr id="15" name="Afbeelding 14">
                <a:extLst>
                  <a:ext uri="{FF2B5EF4-FFF2-40B4-BE49-F238E27FC236}">
                    <a16:creationId xmlns:a16="http://schemas.microsoft.com/office/drawing/2014/main" id="{90D2B897-3FFD-4A03-B2E5-77F3433633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5808" y="2352818"/>
                <a:ext cx="641769" cy="641769"/>
              </a:xfrm>
              <a:prstGeom prst="rect">
                <a:avLst/>
              </a:prstGeom>
            </p:spPr>
          </p:pic>
          <p:pic>
            <p:nvPicPr>
              <p:cNvPr id="16" name="Afbeelding 15">
                <a:extLst>
                  <a:ext uri="{FF2B5EF4-FFF2-40B4-BE49-F238E27FC236}">
                    <a16:creationId xmlns:a16="http://schemas.microsoft.com/office/drawing/2014/main" id="{69D32574-5B0B-48D0-BBD0-AAB6C86B3D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276" y="3075417"/>
                <a:ext cx="641769" cy="641769"/>
              </a:xfrm>
              <a:prstGeom prst="rect">
                <a:avLst/>
              </a:prstGeom>
            </p:spPr>
          </p:pic>
          <p:pic>
            <p:nvPicPr>
              <p:cNvPr id="17" name="Afbeelding 16">
                <a:extLst>
                  <a:ext uri="{FF2B5EF4-FFF2-40B4-BE49-F238E27FC236}">
                    <a16:creationId xmlns:a16="http://schemas.microsoft.com/office/drawing/2014/main" id="{5212C6BA-6990-43BD-91E6-D5A87C9EE2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77405" y="2515582"/>
                <a:ext cx="602855" cy="602855"/>
              </a:xfrm>
              <a:prstGeom prst="rect">
                <a:avLst/>
              </a:prstGeom>
            </p:spPr>
          </p:pic>
          <p:pic>
            <p:nvPicPr>
              <p:cNvPr id="18" name="Afbeelding 17">
                <a:extLst>
                  <a:ext uri="{FF2B5EF4-FFF2-40B4-BE49-F238E27FC236}">
                    <a16:creationId xmlns:a16="http://schemas.microsoft.com/office/drawing/2014/main" id="{0F180DFC-3689-475F-9BAE-6B6A46D058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8983" y="3253191"/>
                <a:ext cx="602855" cy="602855"/>
              </a:xfrm>
              <a:prstGeom prst="rect">
                <a:avLst/>
              </a:prstGeom>
            </p:spPr>
          </p:pic>
          <p:pic>
            <p:nvPicPr>
              <p:cNvPr id="19" name="Afbeelding 18">
                <a:extLst>
                  <a:ext uri="{FF2B5EF4-FFF2-40B4-BE49-F238E27FC236}">
                    <a16:creationId xmlns:a16="http://schemas.microsoft.com/office/drawing/2014/main" id="{25DBAB4A-739C-47B3-AE5C-AF39E007AC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6204" y="3231885"/>
                <a:ext cx="602855" cy="602855"/>
              </a:xfrm>
              <a:prstGeom prst="rect">
                <a:avLst/>
              </a:prstGeom>
            </p:spPr>
          </p:pic>
          <p:pic>
            <p:nvPicPr>
              <p:cNvPr id="20" name="Afbeelding 19">
                <a:extLst>
                  <a:ext uri="{FF2B5EF4-FFF2-40B4-BE49-F238E27FC236}">
                    <a16:creationId xmlns:a16="http://schemas.microsoft.com/office/drawing/2014/main" id="{AA1E176C-39DF-4F94-83FA-5C3CC7BC6B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5047" y="3042696"/>
                <a:ext cx="597477" cy="597477"/>
              </a:xfrm>
              <a:prstGeom prst="rect">
                <a:avLst/>
              </a:prstGeom>
            </p:spPr>
          </p:pic>
          <p:pic>
            <p:nvPicPr>
              <p:cNvPr id="21" name="Afbeelding 20">
                <a:extLst>
                  <a:ext uri="{FF2B5EF4-FFF2-40B4-BE49-F238E27FC236}">
                    <a16:creationId xmlns:a16="http://schemas.microsoft.com/office/drawing/2014/main" id="{D80CC332-33A7-4144-A318-C0F05509FE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7835" y="1110017"/>
                <a:ext cx="602855" cy="602855"/>
              </a:xfrm>
              <a:prstGeom prst="rect">
                <a:avLst/>
              </a:prstGeom>
            </p:spPr>
          </p:pic>
          <p:pic>
            <p:nvPicPr>
              <p:cNvPr id="22" name="Afbeelding 21">
                <a:extLst>
                  <a:ext uri="{FF2B5EF4-FFF2-40B4-BE49-F238E27FC236}">
                    <a16:creationId xmlns:a16="http://schemas.microsoft.com/office/drawing/2014/main" id="{6EF41826-2BB1-4EBF-AC07-A608C72133D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21580" y="2611422"/>
                <a:ext cx="641769" cy="641769"/>
              </a:xfrm>
              <a:prstGeom prst="rect">
                <a:avLst/>
              </a:prstGeom>
            </p:spPr>
          </p:pic>
          <p:sp>
            <p:nvSpPr>
              <p:cNvPr id="23" name="Ovaal 22">
                <a:extLst>
                  <a:ext uri="{FF2B5EF4-FFF2-40B4-BE49-F238E27FC236}">
                    <a16:creationId xmlns:a16="http://schemas.microsoft.com/office/drawing/2014/main" id="{4DCABD76-BA5C-4D40-A4D4-830293A3E5A5}"/>
                  </a:ext>
                </a:extLst>
              </p:cNvPr>
              <p:cNvSpPr/>
              <p:nvPr/>
            </p:nvSpPr>
            <p:spPr>
              <a:xfrm>
                <a:off x="3906355" y="1495163"/>
                <a:ext cx="269032" cy="24444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solidFill>
                    <a:schemeClr val="accent1">
                      <a:lumMod val="50000"/>
                    </a:schemeClr>
                  </a:solidFill>
                </a:endParaRPr>
              </a:p>
            </p:txBody>
          </p:sp>
        </p:grpSp>
        <p:pic>
          <p:nvPicPr>
            <p:cNvPr id="7" name="Afbeelding 6">
              <a:extLst>
                <a:ext uri="{FF2B5EF4-FFF2-40B4-BE49-F238E27FC236}">
                  <a16:creationId xmlns:a16="http://schemas.microsoft.com/office/drawing/2014/main" id="{220C86FD-EA6C-4D4B-A2B4-051BE59009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8284" y="1907946"/>
              <a:ext cx="641769" cy="641769"/>
            </a:xfrm>
            <a:prstGeom prst="rect">
              <a:avLst/>
            </a:prstGeom>
          </p:spPr>
        </p:pic>
        <p:pic>
          <p:nvPicPr>
            <p:cNvPr id="8" name="Afbeelding 7">
              <a:extLst>
                <a:ext uri="{FF2B5EF4-FFF2-40B4-BE49-F238E27FC236}">
                  <a16:creationId xmlns:a16="http://schemas.microsoft.com/office/drawing/2014/main" id="{DEE199CF-769D-4D14-B932-A1948E710E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7699" y="3418111"/>
              <a:ext cx="602855" cy="602855"/>
            </a:xfrm>
            <a:prstGeom prst="rect">
              <a:avLst/>
            </a:prstGeom>
          </p:spPr>
        </p:pic>
      </p:grpSp>
      <p:sp>
        <p:nvSpPr>
          <p:cNvPr id="24" name="Rechthoek: afgeronde hoeken 23">
            <a:extLst>
              <a:ext uri="{FF2B5EF4-FFF2-40B4-BE49-F238E27FC236}">
                <a16:creationId xmlns:a16="http://schemas.microsoft.com/office/drawing/2014/main" id="{AD586460-C40A-4CAE-82F6-0BBE42A078C5}"/>
              </a:ext>
            </a:extLst>
          </p:cNvPr>
          <p:cNvSpPr/>
          <p:nvPr/>
        </p:nvSpPr>
        <p:spPr>
          <a:xfrm>
            <a:off x="841318" y="5010208"/>
            <a:ext cx="932750" cy="324036"/>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350" dirty="0">
                <a:solidFill>
                  <a:schemeClr val="accent1">
                    <a:lumMod val="50000"/>
                  </a:schemeClr>
                </a:solidFill>
              </a:rPr>
              <a:t>Duur</a:t>
            </a:r>
          </a:p>
        </p:txBody>
      </p:sp>
      <p:sp>
        <p:nvSpPr>
          <p:cNvPr id="25" name="Rechthoek: afgeronde hoeken 24">
            <a:extLst>
              <a:ext uri="{FF2B5EF4-FFF2-40B4-BE49-F238E27FC236}">
                <a16:creationId xmlns:a16="http://schemas.microsoft.com/office/drawing/2014/main" id="{EBC8BFB4-8388-4930-92EB-82634FB94842}"/>
              </a:ext>
            </a:extLst>
          </p:cNvPr>
          <p:cNvSpPr/>
          <p:nvPr/>
        </p:nvSpPr>
        <p:spPr>
          <a:xfrm>
            <a:off x="3241422" y="5007478"/>
            <a:ext cx="932750" cy="324036"/>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350" dirty="0">
                <a:solidFill>
                  <a:schemeClr val="accent1">
                    <a:lumMod val="50000"/>
                  </a:schemeClr>
                </a:solidFill>
              </a:rPr>
              <a:t>Dosering</a:t>
            </a:r>
          </a:p>
        </p:txBody>
      </p:sp>
      <p:sp>
        <p:nvSpPr>
          <p:cNvPr id="26" name="Rechthoek: afgeronde hoeken 25">
            <a:extLst>
              <a:ext uri="{FF2B5EF4-FFF2-40B4-BE49-F238E27FC236}">
                <a16:creationId xmlns:a16="http://schemas.microsoft.com/office/drawing/2014/main" id="{51ADE997-F35D-401B-9256-A3C63A1FBAC4}"/>
              </a:ext>
            </a:extLst>
          </p:cNvPr>
          <p:cNvSpPr/>
          <p:nvPr/>
        </p:nvSpPr>
        <p:spPr>
          <a:xfrm>
            <a:off x="5563128" y="5014435"/>
            <a:ext cx="1547673" cy="324036"/>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350" dirty="0">
                <a:solidFill>
                  <a:schemeClr val="accent1">
                    <a:lumMod val="50000"/>
                  </a:schemeClr>
                </a:solidFill>
              </a:rPr>
              <a:t>Therapie op maat</a:t>
            </a:r>
          </a:p>
        </p:txBody>
      </p:sp>
      <p:pic>
        <p:nvPicPr>
          <p:cNvPr id="27" name="Afbeelding 26">
            <a:extLst>
              <a:ext uri="{FF2B5EF4-FFF2-40B4-BE49-F238E27FC236}">
                <a16:creationId xmlns:a16="http://schemas.microsoft.com/office/drawing/2014/main" id="{8C93B36F-565A-4FF4-B087-DE383309107C}"/>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961" b="89844" l="586" r="98633">
                        <a14:foregroundMark x1="10352" y1="53125" x2="10352" y2="53125"/>
                        <a14:foregroundMark x1="5078" y1="54688" x2="5078" y2="54688"/>
                        <a14:foregroundMark x1="781" y1="57227" x2="781" y2="57227"/>
                        <a14:foregroundMark x1="93945" y1="40820" x2="93945" y2="40820"/>
                        <a14:foregroundMark x1="98633" y1="43555" x2="98633" y2="43555"/>
                      </a14:backgroundRemoval>
                    </a14:imgEffect>
                  </a14:imgLayer>
                </a14:imgProps>
              </a:ext>
            </a:extLst>
          </a:blip>
          <a:stretch>
            <a:fillRect/>
          </a:stretch>
        </p:blipFill>
        <p:spPr>
          <a:xfrm>
            <a:off x="2839340" y="3033728"/>
            <a:ext cx="1749256" cy="1749256"/>
          </a:xfrm>
          <a:prstGeom prst="rect">
            <a:avLst/>
          </a:prstGeom>
        </p:spPr>
      </p:pic>
      <p:pic>
        <p:nvPicPr>
          <p:cNvPr id="28" name="Graphic 27" descr="Dagagenda">
            <a:extLst>
              <a:ext uri="{FF2B5EF4-FFF2-40B4-BE49-F238E27FC236}">
                <a16:creationId xmlns:a16="http://schemas.microsoft.com/office/drawing/2014/main" id="{9A499E1F-A446-4E75-BE13-79A2905096C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72228" y="2949756"/>
            <a:ext cx="1749256" cy="1749256"/>
          </a:xfrm>
          <a:prstGeom prst="rect">
            <a:avLst/>
          </a:prstGeom>
        </p:spPr>
      </p:pic>
      <p:pic>
        <p:nvPicPr>
          <p:cNvPr id="29" name="Afbeelding 28">
            <a:extLst>
              <a:ext uri="{FF2B5EF4-FFF2-40B4-BE49-F238E27FC236}">
                <a16:creationId xmlns:a16="http://schemas.microsoft.com/office/drawing/2014/main" id="{0EB8B751-6DA9-4BCE-B8DF-3D676228CBD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708664" y="3952849"/>
            <a:ext cx="403687" cy="403687"/>
          </a:xfrm>
          <a:prstGeom prst="rect">
            <a:avLst/>
          </a:prstGeom>
        </p:spPr>
      </p:pic>
      <p:pic>
        <p:nvPicPr>
          <p:cNvPr id="30" name="Graphic 29" descr="Infuus">
            <a:extLst>
              <a:ext uri="{FF2B5EF4-FFF2-40B4-BE49-F238E27FC236}">
                <a16:creationId xmlns:a16="http://schemas.microsoft.com/office/drawing/2014/main" id="{3E4138E5-FE7A-4FBB-A14E-5ED6D5F1577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638800" y="3323325"/>
            <a:ext cx="530768" cy="530768"/>
          </a:xfrm>
          <a:prstGeom prst="rect">
            <a:avLst/>
          </a:prstGeom>
        </p:spPr>
      </p:pic>
      <p:pic>
        <p:nvPicPr>
          <p:cNvPr id="31" name="Afbeelding 30">
            <a:extLst>
              <a:ext uri="{FF2B5EF4-FFF2-40B4-BE49-F238E27FC236}">
                <a16:creationId xmlns:a16="http://schemas.microsoft.com/office/drawing/2014/main" id="{AC70D05B-5FD3-41C3-AFA3-7F758A21C5DC}"/>
              </a:ext>
            </a:extLst>
          </p:cNvPr>
          <p:cNvPicPr>
            <a:picLocks noChangeAspect="1"/>
          </p:cNvPicPr>
          <p:nvPr/>
        </p:nvPicPr>
        <p:blipFill>
          <a:blip r:embed="rId14"/>
          <a:stretch>
            <a:fillRect/>
          </a:stretch>
        </p:blipFill>
        <p:spPr>
          <a:xfrm>
            <a:off x="7649803" y="2750905"/>
            <a:ext cx="428369" cy="428369"/>
          </a:xfrm>
          <a:prstGeom prst="rect">
            <a:avLst/>
          </a:prstGeom>
        </p:spPr>
      </p:pic>
      <p:pic>
        <p:nvPicPr>
          <p:cNvPr id="32" name="Afbeelding 31">
            <a:extLst>
              <a:ext uri="{FF2B5EF4-FFF2-40B4-BE49-F238E27FC236}">
                <a16:creationId xmlns:a16="http://schemas.microsoft.com/office/drawing/2014/main" id="{99B301E4-2707-4D9E-B40A-BABC24DA6C57}"/>
              </a:ext>
            </a:extLst>
          </p:cNvPr>
          <p:cNvPicPr>
            <a:picLocks noChangeAspect="1"/>
          </p:cNvPicPr>
          <p:nvPr/>
        </p:nvPicPr>
        <p:blipFill>
          <a:blip r:embed="rId14"/>
          <a:stretch>
            <a:fillRect/>
          </a:stretch>
        </p:blipFill>
        <p:spPr>
          <a:xfrm>
            <a:off x="7860263" y="2781909"/>
            <a:ext cx="428369" cy="428369"/>
          </a:xfrm>
          <a:prstGeom prst="rect">
            <a:avLst/>
          </a:prstGeom>
        </p:spPr>
      </p:pic>
      <p:cxnSp>
        <p:nvCxnSpPr>
          <p:cNvPr id="33" name="Rechte verbindingslijn met pijl 32">
            <a:extLst>
              <a:ext uri="{FF2B5EF4-FFF2-40B4-BE49-F238E27FC236}">
                <a16:creationId xmlns:a16="http://schemas.microsoft.com/office/drawing/2014/main" id="{0280BC46-0ABD-4639-8863-2F076E1581A1}"/>
              </a:ext>
            </a:extLst>
          </p:cNvPr>
          <p:cNvCxnSpPr/>
          <p:nvPr/>
        </p:nvCxnSpPr>
        <p:spPr>
          <a:xfrm>
            <a:off x="6715039" y="3923669"/>
            <a:ext cx="363274" cy="0"/>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34" name="Groep 33">
            <a:extLst>
              <a:ext uri="{FF2B5EF4-FFF2-40B4-BE49-F238E27FC236}">
                <a16:creationId xmlns:a16="http://schemas.microsoft.com/office/drawing/2014/main" id="{F11BC5BB-46A6-41C3-9811-A16BBD591226}"/>
              </a:ext>
            </a:extLst>
          </p:cNvPr>
          <p:cNvGrpSpPr/>
          <p:nvPr/>
        </p:nvGrpSpPr>
        <p:grpSpPr>
          <a:xfrm>
            <a:off x="7580444" y="4486363"/>
            <a:ext cx="516424" cy="403687"/>
            <a:chOff x="10107258" y="4838817"/>
            <a:chExt cx="688565" cy="538249"/>
          </a:xfrm>
        </p:grpSpPr>
        <p:pic>
          <p:nvPicPr>
            <p:cNvPr id="35" name="Afbeelding 34">
              <a:extLst>
                <a:ext uri="{FF2B5EF4-FFF2-40B4-BE49-F238E27FC236}">
                  <a16:creationId xmlns:a16="http://schemas.microsoft.com/office/drawing/2014/main" id="{B21E5992-9F80-45D1-8B43-2F3DCFB05E28}"/>
                </a:ext>
              </a:extLst>
            </p:cNvPr>
            <p:cNvPicPr>
              <a:picLocks noChangeAspect="1"/>
            </p:cNvPicPr>
            <p:nvPr/>
          </p:nvPicPr>
          <p:blipFill>
            <a:blip r:embed="rId11" cstate="print">
              <a:grayscl/>
              <a:extLst>
                <a:ext uri="{28A0092B-C50C-407E-A947-70E740481C1C}">
                  <a14:useLocalDpi xmlns:a14="http://schemas.microsoft.com/office/drawing/2010/main" val="0"/>
                </a:ext>
              </a:extLst>
            </a:blip>
            <a:stretch>
              <a:fillRect/>
            </a:stretch>
          </p:blipFill>
          <p:spPr>
            <a:xfrm>
              <a:off x="10107258" y="4838817"/>
              <a:ext cx="538249" cy="538249"/>
            </a:xfrm>
            <a:prstGeom prst="rect">
              <a:avLst/>
            </a:prstGeom>
          </p:spPr>
        </p:pic>
        <p:pic>
          <p:nvPicPr>
            <p:cNvPr id="36" name="Afbeelding 35">
              <a:extLst>
                <a:ext uri="{FF2B5EF4-FFF2-40B4-BE49-F238E27FC236}">
                  <a16:creationId xmlns:a16="http://schemas.microsoft.com/office/drawing/2014/main" id="{383DD3D8-FD84-4451-9749-B4AEF891E58B}"/>
                </a:ext>
              </a:extLst>
            </p:cNvPr>
            <p:cNvPicPr>
              <a:picLocks noChangeAspect="1"/>
            </p:cNvPicPr>
            <p:nvPr/>
          </p:nvPicPr>
          <p:blipFill rotWithShape="1">
            <a:blip r:embed="rId15">
              <a:duotone>
                <a:srgbClr val="A5A5A5">
                  <a:shade val="45000"/>
                  <a:satMod val="135000"/>
                </a:srgbClr>
                <a:prstClr val="white"/>
              </a:duotone>
            </a:blip>
            <a:srcRect l="49405" t="24709" b="33647"/>
            <a:stretch/>
          </p:blipFill>
          <p:spPr>
            <a:xfrm rot="3633679">
              <a:off x="10536062" y="5068529"/>
              <a:ext cx="254250" cy="265272"/>
            </a:xfrm>
            <a:prstGeom prst="rect">
              <a:avLst/>
            </a:prstGeom>
          </p:spPr>
        </p:pic>
        <p:sp>
          <p:nvSpPr>
            <p:cNvPr id="37" name="Rechthoek 36">
              <a:extLst>
                <a:ext uri="{FF2B5EF4-FFF2-40B4-BE49-F238E27FC236}">
                  <a16:creationId xmlns:a16="http://schemas.microsoft.com/office/drawing/2014/main" id="{26ED9C52-1BB2-4ABE-B0BB-A431B31C18E0}"/>
                </a:ext>
              </a:extLst>
            </p:cNvPr>
            <p:cNvSpPr/>
            <p:nvPr/>
          </p:nvSpPr>
          <p:spPr>
            <a:xfrm>
              <a:off x="10663187" y="4969474"/>
              <a:ext cx="107708" cy="855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schemeClr val="accent1">
                    <a:lumMod val="50000"/>
                  </a:schemeClr>
                </a:solidFill>
              </a:endParaRPr>
            </a:p>
          </p:txBody>
        </p:sp>
      </p:grpSp>
      <p:sp>
        <p:nvSpPr>
          <p:cNvPr id="38" name="Tijdelijke aanduiding voor inhoud 7">
            <a:extLst>
              <a:ext uri="{FF2B5EF4-FFF2-40B4-BE49-F238E27FC236}">
                <a16:creationId xmlns:a16="http://schemas.microsoft.com/office/drawing/2014/main" id="{0CE9FB2A-C9BE-4B22-B94D-D81F5B5EBC22}"/>
              </a:ext>
            </a:extLst>
          </p:cNvPr>
          <p:cNvSpPr txBox="1">
            <a:spLocks/>
          </p:cNvSpPr>
          <p:nvPr/>
        </p:nvSpPr>
        <p:spPr>
          <a:xfrm>
            <a:off x="628650" y="1937048"/>
            <a:ext cx="7886700" cy="326350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nl-NL" sz="2100" i="1" dirty="0">
                <a:solidFill>
                  <a:schemeClr val="accent1">
                    <a:lumMod val="50000"/>
                  </a:schemeClr>
                </a:solidFill>
              </a:rPr>
              <a:t>Optimalisatie</a:t>
            </a:r>
          </a:p>
        </p:txBody>
      </p:sp>
      <p:pic>
        <p:nvPicPr>
          <p:cNvPr id="39" name="Picture 2" descr="Groen Geel Rood Smileys Emoticons Pictogram Positieve Neutrale En Negatieve  Verschillende Stemming Vectorillustratie Stockvectorkunst en meer beelden  van Begrippen - iStock">
            <a:extLst>
              <a:ext uri="{FF2B5EF4-FFF2-40B4-BE49-F238E27FC236}">
                <a16:creationId xmlns:a16="http://schemas.microsoft.com/office/drawing/2014/main" id="{0EDC7A85-85D5-434F-9901-14744DBF78E2}"/>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t="28338" r="64842" b="28339"/>
          <a:stretch/>
        </p:blipFill>
        <p:spPr bwMode="auto">
          <a:xfrm>
            <a:off x="812028" y="5498176"/>
            <a:ext cx="962040" cy="837497"/>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Groen Geel Rood Smileys Emoticons Pictogram Positieve Neutrale En Negatieve  Verschillende Stemming Vectorillustratie Stockvectorkunst en meer beelden  van Begrippen - iStock">
            <a:extLst>
              <a:ext uri="{FF2B5EF4-FFF2-40B4-BE49-F238E27FC236}">
                <a16:creationId xmlns:a16="http://schemas.microsoft.com/office/drawing/2014/main" id="{6E6FC371-477E-460A-A0F7-C98B4BC47F62}"/>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t="28338" r="64842" b="28339"/>
          <a:stretch/>
        </p:blipFill>
        <p:spPr bwMode="auto">
          <a:xfrm>
            <a:off x="3181744" y="5498456"/>
            <a:ext cx="962040" cy="837497"/>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Shutterstock">
            <a:extLst>
              <a:ext uri="{FF2B5EF4-FFF2-40B4-BE49-F238E27FC236}">
                <a16:creationId xmlns:a16="http://schemas.microsoft.com/office/drawing/2014/main" id="{0F8CF8D9-2E8A-48CB-B3CB-F792F1E15214}"/>
              </a:ext>
            </a:extLst>
          </p:cNvPr>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32254" r="32014"/>
          <a:stretch/>
        </p:blipFill>
        <p:spPr bwMode="auto">
          <a:xfrm>
            <a:off x="5940152" y="5445224"/>
            <a:ext cx="790927" cy="1247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9368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161589-C71A-4D3F-9D13-8EF7BFEAE240}"/>
              </a:ext>
            </a:extLst>
          </p:cNvPr>
          <p:cNvSpPr>
            <a:spLocks noGrp="1"/>
          </p:cNvSpPr>
          <p:nvPr>
            <p:ph type="title"/>
          </p:nvPr>
        </p:nvSpPr>
        <p:spPr/>
        <p:txBody>
          <a:bodyPr/>
          <a:lstStyle/>
          <a:p>
            <a:r>
              <a:rPr lang="nl-NL" dirty="0"/>
              <a:t>Beloop nefrotisch syndroom </a:t>
            </a:r>
          </a:p>
        </p:txBody>
      </p:sp>
      <p:sp>
        <p:nvSpPr>
          <p:cNvPr id="3" name="Tijdelijke aanduiding voor inhoud 2">
            <a:extLst>
              <a:ext uri="{FF2B5EF4-FFF2-40B4-BE49-F238E27FC236}">
                <a16:creationId xmlns:a16="http://schemas.microsoft.com/office/drawing/2014/main" id="{ADD697B8-F199-485F-89C5-C763901A9FF0}"/>
              </a:ext>
            </a:extLst>
          </p:cNvPr>
          <p:cNvSpPr>
            <a:spLocks noGrp="1"/>
          </p:cNvSpPr>
          <p:nvPr>
            <p:ph idx="1"/>
          </p:nvPr>
        </p:nvSpPr>
        <p:spPr/>
        <p:txBody>
          <a:bodyPr/>
          <a:lstStyle/>
          <a:p>
            <a:endParaRPr lang="nl-NL" dirty="0"/>
          </a:p>
        </p:txBody>
      </p:sp>
      <p:pic>
        <p:nvPicPr>
          <p:cNvPr id="4" name="Afbeelding 3">
            <a:extLst>
              <a:ext uri="{FF2B5EF4-FFF2-40B4-BE49-F238E27FC236}">
                <a16:creationId xmlns:a16="http://schemas.microsoft.com/office/drawing/2014/main" id="{1EE142F6-FA64-4024-82B0-E87D4DEC9D6E}"/>
              </a:ext>
            </a:extLst>
          </p:cNvPr>
          <p:cNvPicPr>
            <a:picLocks noChangeAspect="1"/>
          </p:cNvPicPr>
          <p:nvPr/>
        </p:nvPicPr>
        <p:blipFill>
          <a:blip r:embed="rId2"/>
          <a:stretch>
            <a:fillRect/>
          </a:stretch>
        </p:blipFill>
        <p:spPr>
          <a:xfrm>
            <a:off x="0" y="1985455"/>
            <a:ext cx="9144000" cy="2887090"/>
          </a:xfrm>
          <a:prstGeom prst="rect">
            <a:avLst/>
          </a:prstGeom>
        </p:spPr>
      </p:pic>
    </p:spTree>
    <p:extLst>
      <p:ext uri="{BB962C8B-B14F-4D97-AF65-F5344CB8AC3E}">
        <p14:creationId xmlns:p14="http://schemas.microsoft.com/office/powerpoint/2010/main" val="11429545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161589-C71A-4D3F-9D13-8EF7BFEAE240}"/>
              </a:ext>
            </a:extLst>
          </p:cNvPr>
          <p:cNvSpPr>
            <a:spLocks noGrp="1"/>
          </p:cNvSpPr>
          <p:nvPr>
            <p:ph type="title"/>
          </p:nvPr>
        </p:nvSpPr>
        <p:spPr/>
        <p:txBody>
          <a:bodyPr/>
          <a:lstStyle/>
          <a:p>
            <a:r>
              <a:rPr lang="nl-NL" dirty="0"/>
              <a:t>Beloop nefrotisch syndroom </a:t>
            </a:r>
          </a:p>
        </p:txBody>
      </p:sp>
      <p:sp>
        <p:nvSpPr>
          <p:cNvPr id="3" name="Tijdelijke aanduiding voor inhoud 2">
            <a:extLst>
              <a:ext uri="{FF2B5EF4-FFF2-40B4-BE49-F238E27FC236}">
                <a16:creationId xmlns:a16="http://schemas.microsoft.com/office/drawing/2014/main" id="{ADD697B8-F199-485F-89C5-C763901A9FF0}"/>
              </a:ext>
            </a:extLst>
          </p:cNvPr>
          <p:cNvSpPr>
            <a:spLocks noGrp="1"/>
          </p:cNvSpPr>
          <p:nvPr>
            <p:ph idx="1"/>
          </p:nvPr>
        </p:nvSpPr>
        <p:spPr/>
        <p:txBody>
          <a:bodyPr/>
          <a:lstStyle/>
          <a:p>
            <a:pPr>
              <a:lnSpc>
                <a:spcPct val="100000"/>
              </a:lnSpc>
            </a:pPr>
            <a:r>
              <a:rPr lang="nl-NL" sz="2400" dirty="0"/>
              <a:t>41/126 patiënten</a:t>
            </a:r>
          </a:p>
          <a:p>
            <a:pPr>
              <a:lnSpc>
                <a:spcPct val="100000"/>
              </a:lnSpc>
            </a:pPr>
            <a:endParaRPr lang="nl-NL" sz="2400" dirty="0"/>
          </a:p>
        </p:txBody>
      </p:sp>
      <p:graphicFrame>
        <p:nvGraphicFramePr>
          <p:cNvPr id="5" name="Grafiek 4">
            <a:extLst>
              <a:ext uri="{FF2B5EF4-FFF2-40B4-BE49-F238E27FC236}">
                <a16:creationId xmlns:a16="http://schemas.microsoft.com/office/drawing/2014/main" id="{F40ADFBC-A0ED-4984-B9BB-D94B1D8B4C83}"/>
              </a:ext>
            </a:extLst>
          </p:cNvPr>
          <p:cNvGraphicFramePr/>
          <p:nvPr>
            <p:extLst>
              <p:ext uri="{D42A27DB-BD31-4B8C-83A1-F6EECF244321}">
                <p14:modId xmlns:p14="http://schemas.microsoft.com/office/powerpoint/2010/main" val="1776241011"/>
              </p:ext>
            </p:extLst>
          </p:nvPr>
        </p:nvGraphicFramePr>
        <p:xfrm>
          <a:off x="683568" y="2204864"/>
          <a:ext cx="6793200" cy="45365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372729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761BF5-8B82-4F0D-8088-44AC0B7901B6}"/>
              </a:ext>
            </a:extLst>
          </p:cNvPr>
          <p:cNvSpPr>
            <a:spLocks noGrp="1"/>
          </p:cNvSpPr>
          <p:nvPr>
            <p:ph type="title"/>
          </p:nvPr>
        </p:nvSpPr>
        <p:spPr/>
        <p:txBody>
          <a:bodyPr/>
          <a:lstStyle/>
          <a:p>
            <a:r>
              <a:rPr lang="nl-NL" dirty="0"/>
              <a:t>Begeleiding/informatie</a:t>
            </a:r>
          </a:p>
        </p:txBody>
      </p:sp>
      <p:sp>
        <p:nvSpPr>
          <p:cNvPr id="3" name="Tijdelijke aanduiding voor inhoud 2">
            <a:extLst>
              <a:ext uri="{FF2B5EF4-FFF2-40B4-BE49-F238E27FC236}">
                <a16:creationId xmlns:a16="http://schemas.microsoft.com/office/drawing/2014/main" id="{1AA4469E-6A14-4757-94AF-73BBDDF1E071}"/>
              </a:ext>
            </a:extLst>
          </p:cNvPr>
          <p:cNvSpPr>
            <a:spLocks noGrp="1"/>
          </p:cNvSpPr>
          <p:nvPr>
            <p:ph idx="1"/>
          </p:nvPr>
        </p:nvSpPr>
        <p:spPr>
          <a:xfrm>
            <a:off x="522000" y="1814635"/>
            <a:ext cx="3905984" cy="4125365"/>
          </a:xfrm>
        </p:spPr>
        <p:txBody>
          <a:bodyPr/>
          <a:lstStyle/>
          <a:p>
            <a:pPr>
              <a:lnSpc>
                <a:spcPct val="100000"/>
              </a:lnSpc>
            </a:pPr>
            <a:endParaRPr lang="nl-NL" sz="2400" dirty="0"/>
          </a:p>
          <a:p>
            <a:pPr>
              <a:lnSpc>
                <a:spcPct val="100000"/>
              </a:lnSpc>
            </a:pPr>
            <a:r>
              <a:rPr lang="nl-NL" sz="2400" dirty="0"/>
              <a:t>Toekomst?</a:t>
            </a:r>
          </a:p>
          <a:p>
            <a:pPr>
              <a:lnSpc>
                <a:spcPct val="100000"/>
              </a:lnSpc>
            </a:pPr>
            <a:endParaRPr lang="nl-NL" sz="2400" dirty="0"/>
          </a:p>
          <a:p>
            <a:pPr>
              <a:lnSpc>
                <a:spcPct val="100000"/>
              </a:lnSpc>
            </a:pPr>
            <a:r>
              <a:rPr lang="nl-NL" sz="2400" dirty="0"/>
              <a:t>Informatie bij 1</a:t>
            </a:r>
            <a:r>
              <a:rPr lang="nl-NL" sz="2400" baseline="30000" dirty="0"/>
              <a:t>e</a:t>
            </a:r>
            <a:r>
              <a:rPr lang="nl-NL" sz="2400" dirty="0"/>
              <a:t> presentatie</a:t>
            </a:r>
          </a:p>
          <a:p>
            <a:pPr>
              <a:lnSpc>
                <a:spcPct val="100000"/>
              </a:lnSpc>
            </a:pPr>
            <a:endParaRPr lang="nl-NL" sz="2400" dirty="0"/>
          </a:p>
          <a:p>
            <a:pPr>
              <a:lnSpc>
                <a:spcPct val="100000"/>
              </a:lnSpc>
            </a:pPr>
            <a:r>
              <a:rPr lang="nl-NL" sz="2400" dirty="0"/>
              <a:t>Begeleidingsteam is beschikbaar!</a:t>
            </a:r>
          </a:p>
          <a:p>
            <a:pPr>
              <a:lnSpc>
                <a:spcPct val="100000"/>
              </a:lnSpc>
            </a:pPr>
            <a:endParaRPr lang="nl-NL" sz="2400" dirty="0"/>
          </a:p>
          <a:p>
            <a:pPr>
              <a:lnSpc>
                <a:spcPct val="100000"/>
              </a:lnSpc>
            </a:pPr>
            <a:endParaRPr lang="nl-NL" sz="2400" dirty="0"/>
          </a:p>
          <a:p>
            <a:pPr>
              <a:lnSpc>
                <a:spcPct val="100000"/>
              </a:lnSpc>
            </a:pPr>
            <a:endParaRPr lang="nl-NL" sz="2400" dirty="0"/>
          </a:p>
          <a:p>
            <a:pPr>
              <a:lnSpc>
                <a:spcPct val="100000"/>
              </a:lnSpc>
            </a:pPr>
            <a:endParaRPr lang="nl-NL" sz="2400" dirty="0"/>
          </a:p>
        </p:txBody>
      </p:sp>
      <p:pic>
        <p:nvPicPr>
          <p:cNvPr id="14338" name="Picture 2" descr="5 tips voor als je niet weet wat je wilt - Succesvol naar een nieuwe baan">
            <a:extLst>
              <a:ext uri="{FF2B5EF4-FFF2-40B4-BE49-F238E27FC236}">
                <a16:creationId xmlns:a16="http://schemas.microsoft.com/office/drawing/2014/main" id="{5809F297-9400-4C97-8039-7CE3E229EC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20" t="2751" r="28400" b="8420"/>
          <a:stretch/>
        </p:blipFill>
        <p:spPr bwMode="auto">
          <a:xfrm>
            <a:off x="4572000" y="2204864"/>
            <a:ext cx="4392488" cy="33843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5671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761BF5-8B82-4F0D-8088-44AC0B7901B6}"/>
              </a:ext>
            </a:extLst>
          </p:cNvPr>
          <p:cNvSpPr>
            <a:spLocks noGrp="1"/>
          </p:cNvSpPr>
          <p:nvPr>
            <p:ph type="title"/>
          </p:nvPr>
        </p:nvSpPr>
        <p:spPr/>
        <p:txBody>
          <a:bodyPr/>
          <a:lstStyle/>
          <a:p>
            <a:r>
              <a:rPr lang="nl-NL" dirty="0"/>
              <a:t>Begeleiding/informatie</a:t>
            </a:r>
          </a:p>
        </p:txBody>
      </p:sp>
      <p:sp>
        <p:nvSpPr>
          <p:cNvPr id="3" name="Tijdelijke aanduiding voor inhoud 2">
            <a:extLst>
              <a:ext uri="{FF2B5EF4-FFF2-40B4-BE49-F238E27FC236}">
                <a16:creationId xmlns:a16="http://schemas.microsoft.com/office/drawing/2014/main" id="{1AA4469E-6A14-4757-94AF-73BBDDF1E071}"/>
              </a:ext>
            </a:extLst>
          </p:cNvPr>
          <p:cNvSpPr>
            <a:spLocks noGrp="1"/>
          </p:cNvSpPr>
          <p:nvPr>
            <p:ph idx="1"/>
          </p:nvPr>
        </p:nvSpPr>
        <p:spPr/>
        <p:txBody>
          <a:bodyPr/>
          <a:lstStyle/>
          <a:p>
            <a:endParaRPr lang="nl-NL" dirty="0"/>
          </a:p>
        </p:txBody>
      </p:sp>
      <p:pic>
        <p:nvPicPr>
          <p:cNvPr id="5" name="Afbeelding 4">
            <a:extLst>
              <a:ext uri="{FF2B5EF4-FFF2-40B4-BE49-F238E27FC236}">
                <a16:creationId xmlns:a16="http://schemas.microsoft.com/office/drawing/2014/main" id="{8C78EEEB-A94D-4C0C-A19E-53D1E823B7BA}"/>
              </a:ext>
            </a:extLst>
          </p:cNvPr>
          <p:cNvPicPr>
            <a:picLocks noChangeAspect="1"/>
          </p:cNvPicPr>
          <p:nvPr/>
        </p:nvPicPr>
        <p:blipFill>
          <a:blip r:embed="rId2"/>
          <a:stretch>
            <a:fillRect/>
          </a:stretch>
        </p:blipFill>
        <p:spPr>
          <a:xfrm>
            <a:off x="0" y="1628800"/>
            <a:ext cx="9144000" cy="4928347"/>
          </a:xfrm>
          <a:prstGeom prst="rect">
            <a:avLst/>
          </a:prstGeom>
        </p:spPr>
      </p:pic>
    </p:spTree>
    <p:extLst>
      <p:ext uri="{BB962C8B-B14F-4D97-AF65-F5344CB8AC3E}">
        <p14:creationId xmlns:p14="http://schemas.microsoft.com/office/powerpoint/2010/main" val="15501343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el 28"/>
          <p:cNvSpPr>
            <a:spLocks noGrp="1"/>
          </p:cNvSpPr>
          <p:nvPr>
            <p:ph type="title"/>
          </p:nvPr>
        </p:nvSpPr>
        <p:spPr>
          <a:xfrm>
            <a:off x="522000" y="1004344"/>
            <a:ext cx="8100000" cy="533400"/>
          </a:xfrm>
        </p:spPr>
        <p:txBody>
          <a:bodyPr anchor="ctr">
            <a:normAutofit/>
          </a:bodyPr>
          <a:lstStyle/>
          <a:p>
            <a:r>
              <a:rPr lang="nl-NL" sz="3700"/>
              <a:t>Voortgang bij nefrotisch syndroom</a:t>
            </a:r>
          </a:p>
        </p:txBody>
      </p:sp>
      <p:graphicFrame>
        <p:nvGraphicFramePr>
          <p:cNvPr id="32" name="Tijdelijke aanduiding voor inhoud 29">
            <a:extLst>
              <a:ext uri="{FF2B5EF4-FFF2-40B4-BE49-F238E27FC236}">
                <a16:creationId xmlns:a16="http://schemas.microsoft.com/office/drawing/2014/main" id="{23B8A690-FDAC-4668-BB99-483E566A3D6B}"/>
              </a:ext>
            </a:extLst>
          </p:cNvPr>
          <p:cNvGraphicFramePr>
            <a:graphicFrameLocks noGrp="1"/>
          </p:cNvGraphicFramePr>
          <p:nvPr>
            <p:ph idx="1"/>
            <p:extLst>
              <p:ext uri="{D42A27DB-BD31-4B8C-83A1-F6EECF244321}">
                <p14:modId xmlns:p14="http://schemas.microsoft.com/office/powerpoint/2010/main" val="1299704872"/>
              </p:ext>
            </p:extLst>
          </p:nvPr>
        </p:nvGraphicFramePr>
        <p:xfrm>
          <a:off x="522000" y="1814635"/>
          <a:ext cx="8100000" cy="41253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194" name="Picture 2" descr="Groen Geel Rood Smileys Emoticons Pictogram Positieve Neutrale En Negatieve  Verschillende Stemming Vectorillustratie Stockvectorkunst en meer beelden  van Begrippen - iStock">
            <a:extLst>
              <a:ext uri="{FF2B5EF4-FFF2-40B4-BE49-F238E27FC236}">
                <a16:creationId xmlns:a16="http://schemas.microsoft.com/office/drawing/2014/main" id="{01719CBF-27DB-470D-9971-D40D4575D7D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8338" r="64842" b="28339"/>
          <a:stretch/>
        </p:blipFill>
        <p:spPr bwMode="auto">
          <a:xfrm>
            <a:off x="6021836" y="4266497"/>
            <a:ext cx="962040" cy="8374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Groen Geel Rood Smileys Emoticons Pictogram Positieve Neutrale En Negatieve  Verschillende Stemming Vectorillustratie Stockvectorkunst en meer beelden  van Begrippen - iStock">
            <a:extLst>
              <a:ext uri="{FF2B5EF4-FFF2-40B4-BE49-F238E27FC236}">
                <a16:creationId xmlns:a16="http://schemas.microsoft.com/office/drawing/2014/main" id="{2D2AAC14-EA08-42FD-A54D-9EF4C01E32F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3262" t="28338" r="35159" b="28339"/>
          <a:stretch/>
        </p:blipFill>
        <p:spPr bwMode="auto">
          <a:xfrm>
            <a:off x="6070807" y="3429000"/>
            <a:ext cx="864097" cy="8374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Groen Geel Rood Smileys Emoticons Pictogram Positieve Neutrale En Negatieve  Verschillende Stemming Vectorillustratie Stockvectorkunst en meer beelden  van Begrippen - iStock">
            <a:extLst>
              <a:ext uri="{FF2B5EF4-FFF2-40B4-BE49-F238E27FC236}">
                <a16:creationId xmlns:a16="http://schemas.microsoft.com/office/drawing/2014/main" id="{EC6367C6-42C1-429F-BEAA-37588CC1361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4841" t="28338" r="1" b="28339"/>
          <a:stretch/>
        </p:blipFill>
        <p:spPr bwMode="auto">
          <a:xfrm>
            <a:off x="6070807" y="2621818"/>
            <a:ext cx="962040" cy="8374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Groen Geel Rood Smileys Emoticons Pictogram Positieve Neutrale En Negatieve  Verschillende Stemming Vectorillustratie Stockvectorkunst en meer beelden  van Begrippen - iStock">
            <a:extLst>
              <a:ext uri="{FF2B5EF4-FFF2-40B4-BE49-F238E27FC236}">
                <a16:creationId xmlns:a16="http://schemas.microsoft.com/office/drawing/2014/main" id="{F748723F-AC84-4109-9C8C-1AB2B6D993E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8338" r="64842" b="28339"/>
          <a:stretch/>
        </p:blipFill>
        <p:spPr bwMode="auto">
          <a:xfrm>
            <a:off x="6026107" y="5132817"/>
            <a:ext cx="962040" cy="8374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Groen Geel Rood Smileys Emoticons Pictogram Positieve Neutrale En Negatieve  Verschillende Stemming Vectorillustratie Stockvectorkunst en meer beelden  van Begrippen - iStock">
            <a:extLst>
              <a:ext uri="{FF2B5EF4-FFF2-40B4-BE49-F238E27FC236}">
                <a16:creationId xmlns:a16="http://schemas.microsoft.com/office/drawing/2014/main" id="{F7199058-8299-48BF-9255-4EC2E25E94C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3262" t="28338" r="35159" b="28339"/>
          <a:stretch/>
        </p:blipFill>
        <p:spPr bwMode="auto">
          <a:xfrm>
            <a:off x="6067606" y="1784321"/>
            <a:ext cx="864097" cy="837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3358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5AEC27-2585-4E99-B179-7B7F32D1B55E}"/>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057595B8-4976-4419-88C5-4B9D6032A48F}"/>
              </a:ext>
            </a:extLst>
          </p:cNvPr>
          <p:cNvSpPr>
            <a:spLocks noGrp="1"/>
          </p:cNvSpPr>
          <p:nvPr>
            <p:ph idx="1"/>
          </p:nvPr>
        </p:nvSpPr>
        <p:spPr/>
        <p:txBody>
          <a:bodyPr/>
          <a:lstStyle/>
          <a:p>
            <a:endParaRPr lang="nl-NL" dirty="0"/>
          </a:p>
        </p:txBody>
      </p:sp>
      <p:pic>
        <p:nvPicPr>
          <p:cNvPr id="2050" name="Picture 2" descr="Alles is goed minder is beter niets is perfect - Loesje">
            <a:extLst>
              <a:ext uri="{FF2B5EF4-FFF2-40B4-BE49-F238E27FC236}">
                <a16:creationId xmlns:a16="http://schemas.microsoft.com/office/drawing/2014/main" id="{7647FBA8-E2CB-4AAA-8C97-FDEFDD2BB5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223" b="3345"/>
          <a:stretch/>
        </p:blipFill>
        <p:spPr bwMode="auto">
          <a:xfrm>
            <a:off x="2286000" y="764704"/>
            <a:ext cx="4572000"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064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ep 10">
            <a:extLst>
              <a:ext uri="{FF2B5EF4-FFF2-40B4-BE49-F238E27FC236}">
                <a16:creationId xmlns:a16="http://schemas.microsoft.com/office/drawing/2014/main" id="{A46BAB49-3966-4C81-A95F-EA8737B50EC0}"/>
              </a:ext>
            </a:extLst>
          </p:cNvPr>
          <p:cNvGrpSpPr/>
          <p:nvPr/>
        </p:nvGrpSpPr>
        <p:grpSpPr>
          <a:xfrm>
            <a:off x="3899301" y="2441197"/>
            <a:ext cx="4757353" cy="691208"/>
            <a:chOff x="2622959" y="1374535"/>
            <a:chExt cx="4757353" cy="691208"/>
          </a:xfrm>
          <a:solidFill>
            <a:schemeClr val="tx2"/>
          </a:solidFill>
        </p:grpSpPr>
        <p:pic>
          <p:nvPicPr>
            <p:cNvPr id="12" name="Graphic 11" descr="Vrouw">
              <a:extLst>
                <a:ext uri="{FF2B5EF4-FFF2-40B4-BE49-F238E27FC236}">
                  <a16:creationId xmlns:a16="http://schemas.microsoft.com/office/drawing/2014/main" id="{A9675BD3-1869-4F13-B716-BD403A481C8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42335" y="1379866"/>
              <a:ext cx="685800" cy="685800"/>
            </a:xfrm>
            <a:prstGeom prst="rect">
              <a:avLst/>
            </a:prstGeom>
          </p:spPr>
        </p:pic>
        <p:pic>
          <p:nvPicPr>
            <p:cNvPr id="13" name="Graphic 12" descr="Man">
              <a:extLst>
                <a:ext uri="{FF2B5EF4-FFF2-40B4-BE49-F238E27FC236}">
                  <a16:creationId xmlns:a16="http://schemas.microsoft.com/office/drawing/2014/main" id="{34AEB9EB-B15F-4979-9CE6-E2957B4F433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22959" y="1379943"/>
              <a:ext cx="685800" cy="685800"/>
            </a:xfrm>
            <a:prstGeom prst="rect">
              <a:avLst/>
            </a:prstGeom>
          </p:spPr>
        </p:pic>
        <p:pic>
          <p:nvPicPr>
            <p:cNvPr id="14" name="Graphic 13" descr="Man">
              <a:extLst>
                <a:ext uri="{FF2B5EF4-FFF2-40B4-BE49-F238E27FC236}">
                  <a16:creationId xmlns:a16="http://schemas.microsoft.com/office/drawing/2014/main" id="{1A8F06C1-E3ED-4500-B629-35F11A1E2C9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67764" y="1379866"/>
              <a:ext cx="685800" cy="685800"/>
            </a:xfrm>
            <a:prstGeom prst="rect">
              <a:avLst/>
            </a:prstGeom>
          </p:spPr>
        </p:pic>
        <p:pic>
          <p:nvPicPr>
            <p:cNvPr id="15" name="Graphic 14" descr="Vrouw">
              <a:extLst>
                <a:ext uri="{FF2B5EF4-FFF2-40B4-BE49-F238E27FC236}">
                  <a16:creationId xmlns:a16="http://schemas.microsoft.com/office/drawing/2014/main" id="{007A944D-0A4B-4106-B295-557658FA45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08808" y="1374535"/>
              <a:ext cx="685800" cy="685800"/>
            </a:xfrm>
            <a:prstGeom prst="rect">
              <a:avLst/>
            </a:prstGeom>
          </p:spPr>
        </p:pic>
        <p:pic>
          <p:nvPicPr>
            <p:cNvPr id="16" name="Graphic 15" descr="Man">
              <a:extLst>
                <a:ext uri="{FF2B5EF4-FFF2-40B4-BE49-F238E27FC236}">
                  <a16:creationId xmlns:a16="http://schemas.microsoft.com/office/drawing/2014/main" id="{89D61FEC-4CA0-4D00-A1ED-02AA0FEFCE6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89432" y="1374612"/>
              <a:ext cx="685800" cy="685800"/>
            </a:xfrm>
            <a:prstGeom prst="rect">
              <a:avLst/>
            </a:prstGeom>
          </p:spPr>
        </p:pic>
        <p:pic>
          <p:nvPicPr>
            <p:cNvPr id="17" name="Graphic 16" descr="Man">
              <a:extLst>
                <a:ext uri="{FF2B5EF4-FFF2-40B4-BE49-F238E27FC236}">
                  <a16:creationId xmlns:a16="http://schemas.microsoft.com/office/drawing/2014/main" id="{AA60706F-DA7F-4A13-8C96-1C1EA209F8F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34237" y="1374535"/>
              <a:ext cx="685800" cy="685800"/>
            </a:xfrm>
            <a:prstGeom prst="rect">
              <a:avLst/>
            </a:prstGeom>
          </p:spPr>
        </p:pic>
        <p:pic>
          <p:nvPicPr>
            <p:cNvPr id="18" name="Graphic 17" descr="Vrouw">
              <a:extLst>
                <a:ext uri="{FF2B5EF4-FFF2-40B4-BE49-F238E27FC236}">
                  <a16:creationId xmlns:a16="http://schemas.microsoft.com/office/drawing/2014/main" id="{0AC774ED-997E-40F7-A496-28683B4040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45515" y="1374535"/>
              <a:ext cx="685800" cy="685800"/>
            </a:xfrm>
            <a:prstGeom prst="rect">
              <a:avLst/>
            </a:prstGeom>
          </p:spPr>
        </p:pic>
        <p:pic>
          <p:nvPicPr>
            <p:cNvPr id="19" name="Graphic 18" descr="Man">
              <a:extLst>
                <a:ext uri="{FF2B5EF4-FFF2-40B4-BE49-F238E27FC236}">
                  <a16:creationId xmlns:a16="http://schemas.microsoft.com/office/drawing/2014/main" id="{E93C8442-D2B8-4695-B74A-BBD48F6CCB3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26139" y="1374612"/>
              <a:ext cx="685800" cy="685800"/>
            </a:xfrm>
            <a:prstGeom prst="rect">
              <a:avLst/>
            </a:prstGeom>
          </p:spPr>
        </p:pic>
        <p:pic>
          <p:nvPicPr>
            <p:cNvPr id="20" name="Graphic 19" descr="Man">
              <a:extLst>
                <a:ext uri="{FF2B5EF4-FFF2-40B4-BE49-F238E27FC236}">
                  <a16:creationId xmlns:a16="http://schemas.microsoft.com/office/drawing/2014/main" id="{6CBF573B-CDE7-44BC-958E-396428AB5D3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70944" y="1374535"/>
              <a:ext cx="685800" cy="685800"/>
            </a:xfrm>
            <a:prstGeom prst="rect">
              <a:avLst/>
            </a:prstGeom>
          </p:spPr>
        </p:pic>
        <p:pic>
          <p:nvPicPr>
            <p:cNvPr id="21" name="Graphic 20" descr="Man">
              <a:extLst>
                <a:ext uri="{FF2B5EF4-FFF2-40B4-BE49-F238E27FC236}">
                  <a16:creationId xmlns:a16="http://schemas.microsoft.com/office/drawing/2014/main" id="{AB14D757-D83E-46D3-BD96-C92F6DD10E1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94512" y="1374535"/>
              <a:ext cx="685800" cy="685800"/>
            </a:xfrm>
            <a:prstGeom prst="rect">
              <a:avLst/>
            </a:prstGeom>
          </p:spPr>
        </p:pic>
      </p:grpSp>
      <p:grpSp>
        <p:nvGrpSpPr>
          <p:cNvPr id="22" name="Groep 21">
            <a:extLst>
              <a:ext uri="{FF2B5EF4-FFF2-40B4-BE49-F238E27FC236}">
                <a16:creationId xmlns:a16="http://schemas.microsoft.com/office/drawing/2014/main" id="{C67660D4-A143-4D0E-8EC5-137313F623E3}"/>
              </a:ext>
            </a:extLst>
          </p:cNvPr>
          <p:cNvGrpSpPr/>
          <p:nvPr/>
        </p:nvGrpSpPr>
        <p:grpSpPr>
          <a:xfrm>
            <a:off x="3899300" y="2441197"/>
            <a:ext cx="4308356" cy="691208"/>
            <a:chOff x="2622959" y="1374535"/>
            <a:chExt cx="4308356" cy="691208"/>
          </a:xfrm>
        </p:grpSpPr>
        <p:pic>
          <p:nvPicPr>
            <p:cNvPr id="23" name="Graphic 22" descr="Vrouw">
              <a:extLst>
                <a:ext uri="{FF2B5EF4-FFF2-40B4-BE49-F238E27FC236}">
                  <a16:creationId xmlns:a16="http://schemas.microsoft.com/office/drawing/2014/main" id="{D0E5D7B8-A421-4D24-AB99-CDA83C60423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42335" y="1379866"/>
              <a:ext cx="685800" cy="685800"/>
            </a:xfrm>
            <a:prstGeom prst="rect">
              <a:avLst/>
            </a:prstGeom>
          </p:spPr>
        </p:pic>
        <p:pic>
          <p:nvPicPr>
            <p:cNvPr id="24" name="Graphic 23" descr="Man">
              <a:extLst>
                <a:ext uri="{FF2B5EF4-FFF2-40B4-BE49-F238E27FC236}">
                  <a16:creationId xmlns:a16="http://schemas.microsoft.com/office/drawing/2014/main" id="{9F71F430-FF27-40E8-B6EC-5B0747B93DA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622959" y="1379943"/>
              <a:ext cx="685800" cy="685800"/>
            </a:xfrm>
            <a:prstGeom prst="rect">
              <a:avLst/>
            </a:prstGeom>
          </p:spPr>
        </p:pic>
        <p:pic>
          <p:nvPicPr>
            <p:cNvPr id="25" name="Graphic 24" descr="Man">
              <a:extLst>
                <a:ext uri="{FF2B5EF4-FFF2-40B4-BE49-F238E27FC236}">
                  <a16:creationId xmlns:a16="http://schemas.microsoft.com/office/drawing/2014/main" id="{862F6843-AF6F-4598-B663-42E8A51751D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67764" y="1379866"/>
              <a:ext cx="685800" cy="685800"/>
            </a:xfrm>
            <a:prstGeom prst="rect">
              <a:avLst/>
            </a:prstGeom>
          </p:spPr>
        </p:pic>
        <p:pic>
          <p:nvPicPr>
            <p:cNvPr id="26" name="Graphic 25" descr="Vrouw">
              <a:extLst>
                <a:ext uri="{FF2B5EF4-FFF2-40B4-BE49-F238E27FC236}">
                  <a16:creationId xmlns:a16="http://schemas.microsoft.com/office/drawing/2014/main" id="{D26C8B1E-BCB9-4879-92F9-B43F4AD6CF6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08808" y="1374535"/>
              <a:ext cx="685800" cy="685800"/>
            </a:xfrm>
            <a:prstGeom prst="rect">
              <a:avLst/>
            </a:prstGeom>
          </p:spPr>
        </p:pic>
        <p:pic>
          <p:nvPicPr>
            <p:cNvPr id="27" name="Graphic 26" descr="Man">
              <a:extLst>
                <a:ext uri="{FF2B5EF4-FFF2-40B4-BE49-F238E27FC236}">
                  <a16:creationId xmlns:a16="http://schemas.microsoft.com/office/drawing/2014/main" id="{473DF0A8-F30A-4A54-83AD-77A653E1440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989432" y="1374612"/>
              <a:ext cx="685800" cy="685800"/>
            </a:xfrm>
            <a:prstGeom prst="rect">
              <a:avLst/>
            </a:prstGeom>
          </p:spPr>
        </p:pic>
        <p:pic>
          <p:nvPicPr>
            <p:cNvPr id="28" name="Graphic 27" descr="Man">
              <a:extLst>
                <a:ext uri="{FF2B5EF4-FFF2-40B4-BE49-F238E27FC236}">
                  <a16:creationId xmlns:a16="http://schemas.microsoft.com/office/drawing/2014/main" id="{E5B36121-A9B4-458A-AD60-99722C80694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34237" y="1374535"/>
              <a:ext cx="685800" cy="685800"/>
            </a:xfrm>
            <a:prstGeom prst="rect">
              <a:avLst/>
            </a:prstGeom>
          </p:spPr>
        </p:pic>
        <p:pic>
          <p:nvPicPr>
            <p:cNvPr id="29" name="Graphic 28" descr="Vrouw">
              <a:extLst>
                <a:ext uri="{FF2B5EF4-FFF2-40B4-BE49-F238E27FC236}">
                  <a16:creationId xmlns:a16="http://schemas.microsoft.com/office/drawing/2014/main" id="{D630ACF2-23F0-43A9-9494-B3EC2528ED4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45515" y="1374535"/>
              <a:ext cx="685800" cy="685800"/>
            </a:xfrm>
            <a:prstGeom prst="rect">
              <a:avLst/>
            </a:prstGeom>
          </p:spPr>
        </p:pic>
        <p:pic>
          <p:nvPicPr>
            <p:cNvPr id="30" name="Graphic 29" descr="Man">
              <a:extLst>
                <a:ext uri="{FF2B5EF4-FFF2-40B4-BE49-F238E27FC236}">
                  <a16:creationId xmlns:a16="http://schemas.microsoft.com/office/drawing/2014/main" id="{E94E894C-79E8-4EE1-80C5-F9A62C45D27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326139" y="1374612"/>
              <a:ext cx="685800" cy="685800"/>
            </a:xfrm>
            <a:prstGeom prst="rect">
              <a:avLst/>
            </a:prstGeom>
          </p:spPr>
        </p:pic>
        <p:pic>
          <p:nvPicPr>
            <p:cNvPr id="31" name="Graphic 30" descr="Man">
              <a:extLst>
                <a:ext uri="{FF2B5EF4-FFF2-40B4-BE49-F238E27FC236}">
                  <a16:creationId xmlns:a16="http://schemas.microsoft.com/office/drawing/2014/main" id="{A3532A54-741A-469C-8D2E-12C3A116E2D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770944" y="1374535"/>
              <a:ext cx="685800" cy="685800"/>
            </a:xfrm>
            <a:prstGeom prst="rect">
              <a:avLst/>
            </a:prstGeom>
          </p:spPr>
        </p:pic>
      </p:grpSp>
      <p:grpSp>
        <p:nvGrpSpPr>
          <p:cNvPr id="32" name="Groep 31">
            <a:extLst>
              <a:ext uri="{FF2B5EF4-FFF2-40B4-BE49-F238E27FC236}">
                <a16:creationId xmlns:a16="http://schemas.microsoft.com/office/drawing/2014/main" id="{6C61D4E6-4374-4B38-8A66-6A0E7CD59BD8}"/>
              </a:ext>
            </a:extLst>
          </p:cNvPr>
          <p:cNvGrpSpPr/>
          <p:nvPr/>
        </p:nvGrpSpPr>
        <p:grpSpPr>
          <a:xfrm>
            <a:off x="3904126" y="3377302"/>
            <a:ext cx="4757353" cy="691208"/>
            <a:chOff x="2622959" y="1374535"/>
            <a:chExt cx="4757353" cy="691208"/>
          </a:xfrm>
          <a:solidFill>
            <a:schemeClr val="tx2"/>
          </a:solidFill>
        </p:grpSpPr>
        <p:pic>
          <p:nvPicPr>
            <p:cNvPr id="33" name="Graphic 32" descr="Vrouw">
              <a:extLst>
                <a:ext uri="{FF2B5EF4-FFF2-40B4-BE49-F238E27FC236}">
                  <a16:creationId xmlns:a16="http://schemas.microsoft.com/office/drawing/2014/main" id="{0884CAD4-9B28-4794-9B1B-D2C3A38F350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42335" y="1379866"/>
              <a:ext cx="685800" cy="685800"/>
            </a:xfrm>
            <a:prstGeom prst="rect">
              <a:avLst/>
            </a:prstGeom>
          </p:spPr>
        </p:pic>
        <p:pic>
          <p:nvPicPr>
            <p:cNvPr id="34" name="Graphic 33" descr="Man">
              <a:extLst>
                <a:ext uri="{FF2B5EF4-FFF2-40B4-BE49-F238E27FC236}">
                  <a16:creationId xmlns:a16="http://schemas.microsoft.com/office/drawing/2014/main" id="{018560A5-7F3B-4F45-95ED-30A88D429BA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22959" y="1379943"/>
              <a:ext cx="685800" cy="685800"/>
            </a:xfrm>
            <a:prstGeom prst="rect">
              <a:avLst/>
            </a:prstGeom>
          </p:spPr>
        </p:pic>
        <p:pic>
          <p:nvPicPr>
            <p:cNvPr id="35" name="Graphic 34" descr="Man">
              <a:extLst>
                <a:ext uri="{FF2B5EF4-FFF2-40B4-BE49-F238E27FC236}">
                  <a16:creationId xmlns:a16="http://schemas.microsoft.com/office/drawing/2014/main" id="{00C5435C-3464-400A-A8A3-A44652E49A6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67764" y="1379866"/>
              <a:ext cx="685800" cy="685800"/>
            </a:xfrm>
            <a:prstGeom prst="rect">
              <a:avLst/>
            </a:prstGeom>
          </p:spPr>
        </p:pic>
        <p:pic>
          <p:nvPicPr>
            <p:cNvPr id="36" name="Graphic 35" descr="Vrouw">
              <a:extLst>
                <a:ext uri="{FF2B5EF4-FFF2-40B4-BE49-F238E27FC236}">
                  <a16:creationId xmlns:a16="http://schemas.microsoft.com/office/drawing/2014/main" id="{514EBE53-5BD9-4688-ACFB-373BE4BF40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08808" y="1374535"/>
              <a:ext cx="685800" cy="685800"/>
            </a:xfrm>
            <a:prstGeom prst="rect">
              <a:avLst/>
            </a:prstGeom>
          </p:spPr>
        </p:pic>
        <p:pic>
          <p:nvPicPr>
            <p:cNvPr id="37" name="Graphic 36" descr="Man">
              <a:extLst>
                <a:ext uri="{FF2B5EF4-FFF2-40B4-BE49-F238E27FC236}">
                  <a16:creationId xmlns:a16="http://schemas.microsoft.com/office/drawing/2014/main" id="{C65062D8-E7CD-4BBC-8661-F966B6D03D8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89432" y="1374612"/>
              <a:ext cx="685800" cy="685800"/>
            </a:xfrm>
            <a:prstGeom prst="rect">
              <a:avLst/>
            </a:prstGeom>
          </p:spPr>
        </p:pic>
        <p:pic>
          <p:nvPicPr>
            <p:cNvPr id="38" name="Graphic 37" descr="Man">
              <a:extLst>
                <a:ext uri="{FF2B5EF4-FFF2-40B4-BE49-F238E27FC236}">
                  <a16:creationId xmlns:a16="http://schemas.microsoft.com/office/drawing/2014/main" id="{B469B0BE-AAF6-428F-9AD2-7089311B1C2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34237" y="1374535"/>
              <a:ext cx="685800" cy="685800"/>
            </a:xfrm>
            <a:prstGeom prst="rect">
              <a:avLst/>
            </a:prstGeom>
          </p:spPr>
        </p:pic>
        <p:pic>
          <p:nvPicPr>
            <p:cNvPr id="39" name="Graphic 38" descr="Vrouw">
              <a:extLst>
                <a:ext uri="{FF2B5EF4-FFF2-40B4-BE49-F238E27FC236}">
                  <a16:creationId xmlns:a16="http://schemas.microsoft.com/office/drawing/2014/main" id="{49C83A37-871D-4065-B166-7EBC54CF1C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45515" y="1374535"/>
              <a:ext cx="685800" cy="685800"/>
            </a:xfrm>
            <a:prstGeom prst="rect">
              <a:avLst/>
            </a:prstGeom>
          </p:spPr>
        </p:pic>
        <p:pic>
          <p:nvPicPr>
            <p:cNvPr id="40" name="Graphic 39" descr="Man">
              <a:extLst>
                <a:ext uri="{FF2B5EF4-FFF2-40B4-BE49-F238E27FC236}">
                  <a16:creationId xmlns:a16="http://schemas.microsoft.com/office/drawing/2014/main" id="{A2003890-1389-4D35-8DE8-DF98F87810F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26139" y="1374612"/>
              <a:ext cx="685800" cy="685800"/>
            </a:xfrm>
            <a:prstGeom prst="rect">
              <a:avLst/>
            </a:prstGeom>
          </p:spPr>
        </p:pic>
        <p:pic>
          <p:nvPicPr>
            <p:cNvPr id="41" name="Graphic 40" descr="Man">
              <a:extLst>
                <a:ext uri="{FF2B5EF4-FFF2-40B4-BE49-F238E27FC236}">
                  <a16:creationId xmlns:a16="http://schemas.microsoft.com/office/drawing/2014/main" id="{5BF69C90-EA96-4E92-9039-16959CDEC2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70944" y="1374535"/>
              <a:ext cx="685800" cy="685800"/>
            </a:xfrm>
            <a:prstGeom prst="rect">
              <a:avLst/>
            </a:prstGeom>
          </p:spPr>
        </p:pic>
        <p:pic>
          <p:nvPicPr>
            <p:cNvPr id="42" name="Graphic 41" descr="Man">
              <a:extLst>
                <a:ext uri="{FF2B5EF4-FFF2-40B4-BE49-F238E27FC236}">
                  <a16:creationId xmlns:a16="http://schemas.microsoft.com/office/drawing/2014/main" id="{B92AE032-482E-423C-848E-4FB3799FF66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94512" y="1374535"/>
              <a:ext cx="685800" cy="685800"/>
            </a:xfrm>
            <a:prstGeom prst="rect">
              <a:avLst/>
            </a:prstGeom>
          </p:spPr>
        </p:pic>
      </p:grpSp>
      <p:grpSp>
        <p:nvGrpSpPr>
          <p:cNvPr id="43" name="Groep 42">
            <a:extLst>
              <a:ext uri="{FF2B5EF4-FFF2-40B4-BE49-F238E27FC236}">
                <a16:creationId xmlns:a16="http://schemas.microsoft.com/office/drawing/2014/main" id="{52201C18-44C4-4016-A858-80913255747D}"/>
              </a:ext>
            </a:extLst>
          </p:cNvPr>
          <p:cNvGrpSpPr/>
          <p:nvPr/>
        </p:nvGrpSpPr>
        <p:grpSpPr>
          <a:xfrm>
            <a:off x="3904126" y="3377302"/>
            <a:ext cx="3833785" cy="691208"/>
            <a:chOff x="2622959" y="1374535"/>
            <a:chExt cx="3833785" cy="691208"/>
          </a:xfrm>
        </p:grpSpPr>
        <p:pic>
          <p:nvPicPr>
            <p:cNvPr id="44" name="Graphic 43" descr="Vrouw">
              <a:extLst>
                <a:ext uri="{FF2B5EF4-FFF2-40B4-BE49-F238E27FC236}">
                  <a16:creationId xmlns:a16="http://schemas.microsoft.com/office/drawing/2014/main" id="{4EFB973F-805F-4FDE-A2AB-140ACE6D9FD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42335" y="1379866"/>
              <a:ext cx="685800" cy="685800"/>
            </a:xfrm>
            <a:prstGeom prst="rect">
              <a:avLst/>
            </a:prstGeom>
          </p:spPr>
        </p:pic>
        <p:pic>
          <p:nvPicPr>
            <p:cNvPr id="45" name="Graphic 44" descr="Man">
              <a:extLst>
                <a:ext uri="{FF2B5EF4-FFF2-40B4-BE49-F238E27FC236}">
                  <a16:creationId xmlns:a16="http://schemas.microsoft.com/office/drawing/2014/main" id="{D94C857A-EAA5-4A50-8499-18140ED68B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622959" y="1379943"/>
              <a:ext cx="685800" cy="685800"/>
            </a:xfrm>
            <a:prstGeom prst="rect">
              <a:avLst/>
            </a:prstGeom>
          </p:spPr>
        </p:pic>
        <p:pic>
          <p:nvPicPr>
            <p:cNvPr id="46" name="Graphic 45" descr="Man">
              <a:extLst>
                <a:ext uri="{FF2B5EF4-FFF2-40B4-BE49-F238E27FC236}">
                  <a16:creationId xmlns:a16="http://schemas.microsoft.com/office/drawing/2014/main" id="{94FEFACC-5F88-46A9-82E6-EB85BC65C71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67764" y="1379866"/>
              <a:ext cx="685800" cy="685800"/>
            </a:xfrm>
            <a:prstGeom prst="rect">
              <a:avLst/>
            </a:prstGeom>
          </p:spPr>
        </p:pic>
        <p:pic>
          <p:nvPicPr>
            <p:cNvPr id="47" name="Graphic 46" descr="Vrouw">
              <a:extLst>
                <a:ext uri="{FF2B5EF4-FFF2-40B4-BE49-F238E27FC236}">
                  <a16:creationId xmlns:a16="http://schemas.microsoft.com/office/drawing/2014/main" id="{FD9F2D9D-305C-45C1-8D66-536B7A70672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08808" y="1374535"/>
              <a:ext cx="685800" cy="685800"/>
            </a:xfrm>
            <a:prstGeom prst="rect">
              <a:avLst/>
            </a:prstGeom>
          </p:spPr>
        </p:pic>
        <p:pic>
          <p:nvPicPr>
            <p:cNvPr id="48" name="Graphic 47" descr="Man">
              <a:extLst>
                <a:ext uri="{FF2B5EF4-FFF2-40B4-BE49-F238E27FC236}">
                  <a16:creationId xmlns:a16="http://schemas.microsoft.com/office/drawing/2014/main" id="{F1DF93F3-23B9-4FE0-A34D-7F65690216C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989432" y="1374612"/>
              <a:ext cx="685800" cy="685800"/>
            </a:xfrm>
            <a:prstGeom prst="rect">
              <a:avLst/>
            </a:prstGeom>
          </p:spPr>
        </p:pic>
        <p:pic>
          <p:nvPicPr>
            <p:cNvPr id="49" name="Graphic 48" descr="Man">
              <a:extLst>
                <a:ext uri="{FF2B5EF4-FFF2-40B4-BE49-F238E27FC236}">
                  <a16:creationId xmlns:a16="http://schemas.microsoft.com/office/drawing/2014/main" id="{DD0DEF03-2184-4A15-940F-48BBFAC1ABD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34237" y="1374535"/>
              <a:ext cx="685800" cy="685800"/>
            </a:xfrm>
            <a:prstGeom prst="rect">
              <a:avLst/>
            </a:prstGeom>
          </p:spPr>
        </p:pic>
        <p:pic>
          <p:nvPicPr>
            <p:cNvPr id="50" name="Graphic 49" descr="Man">
              <a:extLst>
                <a:ext uri="{FF2B5EF4-FFF2-40B4-BE49-F238E27FC236}">
                  <a16:creationId xmlns:a16="http://schemas.microsoft.com/office/drawing/2014/main" id="{FEFB1BFE-883F-4056-93D4-A7CD47288D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326139" y="1374612"/>
              <a:ext cx="685800" cy="685800"/>
            </a:xfrm>
            <a:prstGeom prst="rect">
              <a:avLst/>
            </a:prstGeom>
          </p:spPr>
        </p:pic>
        <p:pic>
          <p:nvPicPr>
            <p:cNvPr id="51" name="Graphic 50" descr="Man">
              <a:extLst>
                <a:ext uri="{FF2B5EF4-FFF2-40B4-BE49-F238E27FC236}">
                  <a16:creationId xmlns:a16="http://schemas.microsoft.com/office/drawing/2014/main" id="{DD6EBB54-B4A7-42AC-B73E-340529182E7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770944" y="1374535"/>
              <a:ext cx="685800" cy="685800"/>
            </a:xfrm>
            <a:prstGeom prst="rect">
              <a:avLst/>
            </a:prstGeom>
          </p:spPr>
        </p:pic>
      </p:grpSp>
      <p:grpSp>
        <p:nvGrpSpPr>
          <p:cNvPr id="52" name="Groep 51">
            <a:extLst>
              <a:ext uri="{FF2B5EF4-FFF2-40B4-BE49-F238E27FC236}">
                <a16:creationId xmlns:a16="http://schemas.microsoft.com/office/drawing/2014/main" id="{C9FC047F-89E2-4914-A3A4-6E69F0BA1757}"/>
              </a:ext>
            </a:extLst>
          </p:cNvPr>
          <p:cNvGrpSpPr/>
          <p:nvPr/>
        </p:nvGrpSpPr>
        <p:grpSpPr>
          <a:xfrm>
            <a:off x="3904126" y="4385413"/>
            <a:ext cx="3833785" cy="691208"/>
            <a:chOff x="2622959" y="1374535"/>
            <a:chExt cx="3833785" cy="691208"/>
          </a:xfrm>
          <a:solidFill>
            <a:schemeClr val="tx2"/>
          </a:solidFill>
        </p:grpSpPr>
        <p:pic>
          <p:nvPicPr>
            <p:cNvPr id="53" name="Graphic 52" descr="Vrouw">
              <a:extLst>
                <a:ext uri="{FF2B5EF4-FFF2-40B4-BE49-F238E27FC236}">
                  <a16:creationId xmlns:a16="http://schemas.microsoft.com/office/drawing/2014/main" id="{8D2351B1-B7E3-49B1-9BE7-6F6804465EF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42335" y="1379866"/>
              <a:ext cx="685800" cy="685800"/>
            </a:xfrm>
            <a:prstGeom prst="rect">
              <a:avLst/>
            </a:prstGeom>
          </p:spPr>
        </p:pic>
        <p:pic>
          <p:nvPicPr>
            <p:cNvPr id="54" name="Graphic 53" descr="Man">
              <a:extLst>
                <a:ext uri="{FF2B5EF4-FFF2-40B4-BE49-F238E27FC236}">
                  <a16:creationId xmlns:a16="http://schemas.microsoft.com/office/drawing/2014/main" id="{B602F94A-F72A-4C7C-B503-A96B3DCA831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22959" y="1379943"/>
              <a:ext cx="685800" cy="685800"/>
            </a:xfrm>
            <a:prstGeom prst="rect">
              <a:avLst/>
            </a:prstGeom>
          </p:spPr>
        </p:pic>
        <p:pic>
          <p:nvPicPr>
            <p:cNvPr id="55" name="Graphic 54" descr="Man">
              <a:extLst>
                <a:ext uri="{FF2B5EF4-FFF2-40B4-BE49-F238E27FC236}">
                  <a16:creationId xmlns:a16="http://schemas.microsoft.com/office/drawing/2014/main" id="{ABEFDFD1-2AD2-4ED6-8649-7D942671EB4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67764" y="1379866"/>
              <a:ext cx="685800" cy="685800"/>
            </a:xfrm>
            <a:prstGeom prst="rect">
              <a:avLst/>
            </a:prstGeom>
          </p:spPr>
        </p:pic>
        <p:pic>
          <p:nvPicPr>
            <p:cNvPr id="56" name="Graphic 55" descr="Vrouw">
              <a:extLst>
                <a:ext uri="{FF2B5EF4-FFF2-40B4-BE49-F238E27FC236}">
                  <a16:creationId xmlns:a16="http://schemas.microsoft.com/office/drawing/2014/main" id="{24D0D7A0-1C75-442E-84D7-7402C19782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08808" y="1374535"/>
              <a:ext cx="685800" cy="685800"/>
            </a:xfrm>
            <a:prstGeom prst="rect">
              <a:avLst/>
            </a:prstGeom>
          </p:spPr>
        </p:pic>
        <p:pic>
          <p:nvPicPr>
            <p:cNvPr id="57" name="Graphic 56" descr="Man">
              <a:extLst>
                <a:ext uri="{FF2B5EF4-FFF2-40B4-BE49-F238E27FC236}">
                  <a16:creationId xmlns:a16="http://schemas.microsoft.com/office/drawing/2014/main" id="{91CD983A-90B4-41DF-B61F-1BB46A23653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89432" y="1374612"/>
              <a:ext cx="685800" cy="685800"/>
            </a:xfrm>
            <a:prstGeom prst="rect">
              <a:avLst/>
            </a:prstGeom>
          </p:spPr>
        </p:pic>
        <p:pic>
          <p:nvPicPr>
            <p:cNvPr id="58" name="Graphic 57" descr="Man">
              <a:extLst>
                <a:ext uri="{FF2B5EF4-FFF2-40B4-BE49-F238E27FC236}">
                  <a16:creationId xmlns:a16="http://schemas.microsoft.com/office/drawing/2014/main" id="{DEE303D4-7ECB-418E-8E3C-7D4861A9578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34237" y="1374535"/>
              <a:ext cx="685800" cy="685800"/>
            </a:xfrm>
            <a:prstGeom prst="rect">
              <a:avLst/>
            </a:prstGeom>
          </p:spPr>
        </p:pic>
        <p:pic>
          <p:nvPicPr>
            <p:cNvPr id="59" name="Graphic 58" descr="Man">
              <a:extLst>
                <a:ext uri="{FF2B5EF4-FFF2-40B4-BE49-F238E27FC236}">
                  <a16:creationId xmlns:a16="http://schemas.microsoft.com/office/drawing/2014/main" id="{46DC0703-44C1-4BBF-85B5-0D1A0B63C5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26139" y="1374612"/>
              <a:ext cx="685800" cy="685800"/>
            </a:xfrm>
            <a:prstGeom prst="rect">
              <a:avLst/>
            </a:prstGeom>
          </p:spPr>
        </p:pic>
        <p:pic>
          <p:nvPicPr>
            <p:cNvPr id="60" name="Graphic 59" descr="Man">
              <a:extLst>
                <a:ext uri="{FF2B5EF4-FFF2-40B4-BE49-F238E27FC236}">
                  <a16:creationId xmlns:a16="http://schemas.microsoft.com/office/drawing/2014/main" id="{3BEB9B5E-A67F-4713-9D58-4D3C639A93C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70944" y="1374535"/>
              <a:ext cx="685800" cy="685800"/>
            </a:xfrm>
            <a:prstGeom prst="rect">
              <a:avLst/>
            </a:prstGeom>
          </p:spPr>
        </p:pic>
      </p:grpSp>
      <p:grpSp>
        <p:nvGrpSpPr>
          <p:cNvPr id="61" name="Groep 60">
            <a:extLst>
              <a:ext uri="{FF2B5EF4-FFF2-40B4-BE49-F238E27FC236}">
                <a16:creationId xmlns:a16="http://schemas.microsoft.com/office/drawing/2014/main" id="{1E28E1E9-2447-43F6-A160-D7DCC55AC483}"/>
              </a:ext>
            </a:extLst>
          </p:cNvPr>
          <p:cNvGrpSpPr/>
          <p:nvPr/>
        </p:nvGrpSpPr>
        <p:grpSpPr>
          <a:xfrm>
            <a:off x="3904125" y="4385414"/>
            <a:ext cx="2052273" cy="691131"/>
            <a:chOff x="2622959" y="1374612"/>
            <a:chExt cx="2052273" cy="691131"/>
          </a:xfrm>
        </p:grpSpPr>
        <p:pic>
          <p:nvPicPr>
            <p:cNvPr id="62" name="Graphic 61" descr="Vrouw">
              <a:extLst>
                <a:ext uri="{FF2B5EF4-FFF2-40B4-BE49-F238E27FC236}">
                  <a16:creationId xmlns:a16="http://schemas.microsoft.com/office/drawing/2014/main" id="{EB6AC0B4-0D8A-4339-996E-C4AF8E7A61C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42335" y="1379866"/>
              <a:ext cx="685800" cy="685800"/>
            </a:xfrm>
            <a:prstGeom prst="rect">
              <a:avLst/>
            </a:prstGeom>
          </p:spPr>
        </p:pic>
        <p:pic>
          <p:nvPicPr>
            <p:cNvPr id="63" name="Graphic 62" descr="Man">
              <a:extLst>
                <a:ext uri="{FF2B5EF4-FFF2-40B4-BE49-F238E27FC236}">
                  <a16:creationId xmlns:a16="http://schemas.microsoft.com/office/drawing/2014/main" id="{913C6386-ECC9-4DDE-9A1A-8B4C8225B0B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622959" y="1379943"/>
              <a:ext cx="685800" cy="685800"/>
            </a:xfrm>
            <a:prstGeom prst="rect">
              <a:avLst/>
            </a:prstGeom>
          </p:spPr>
        </p:pic>
        <p:pic>
          <p:nvPicPr>
            <p:cNvPr id="64" name="Graphic 63" descr="Man">
              <a:extLst>
                <a:ext uri="{FF2B5EF4-FFF2-40B4-BE49-F238E27FC236}">
                  <a16:creationId xmlns:a16="http://schemas.microsoft.com/office/drawing/2014/main" id="{20B12BBA-9BB2-41B9-A36D-888F45F4422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67764" y="1379866"/>
              <a:ext cx="685800" cy="685800"/>
            </a:xfrm>
            <a:prstGeom prst="rect">
              <a:avLst/>
            </a:prstGeom>
          </p:spPr>
        </p:pic>
        <p:pic>
          <p:nvPicPr>
            <p:cNvPr id="65" name="Graphic 64" descr="Man">
              <a:extLst>
                <a:ext uri="{FF2B5EF4-FFF2-40B4-BE49-F238E27FC236}">
                  <a16:creationId xmlns:a16="http://schemas.microsoft.com/office/drawing/2014/main" id="{6CFAC1F9-C540-4FAB-888B-CD9105B17E7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989432" y="1374612"/>
              <a:ext cx="685800" cy="685800"/>
            </a:xfrm>
            <a:prstGeom prst="rect">
              <a:avLst/>
            </a:prstGeom>
          </p:spPr>
        </p:pic>
      </p:grpSp>
      <p:sp>
        <p:nvSpPr>
          <p:cNvPr id="66" name="Tijdelijke aanduiding voor inhoud 7">
            <a:extLst>
              <a:ext uri="{FF2B5EF4-FFF2-40B4-BE49-F238E27FC236}">
                <a16:creationId xmlns:a16="http://schemas.microsoft.com/office/drawing/2014/main" id="{E5EF3A93-152A-4877-81BB-358B4B54F657}"/>
              </a:ext>
            </a:extLst>
          </p:cNvPr>
          <p:cNvSpPr>
            <a:spLocks noGrp="1"/>
          </p:cNvSpPr>
          <p:nvPr>
            <p:ph idx="1"/>
          </p:nvPr>
        </p:nvSpPr>
        <p:spPr>
          <a:xfrm>
            <a:off x="628650" y="2226469"/>
            <a:ext cx="7886700" cy="3263504"/>
          </a:xfrm>
        </p:spPr>
        <p:txBody>
          <a:bodyPr/>
          <a:lstStyle/>
          <a:p>
            <a:endParaRPr lang="nl-NL" dirty="0">
              <a:solidFill>
                <a:schemeClr val="accent1">
                  <a:lumMod val="50000"/>
                </a:schemeClr>
              </a:solidFill>
            </a:endParaRPr>
          </a:p>
          <a:p>
            <a:pPr marL="0" indent="0">
              <a:buNone/>
            </a:pPr>
            <a:r>
              <a:rPr lang="nl-NL" dirty="0" err="1">
                <a:solidFill>
                  <a:schemeClr val="accent1">
                    <a:lumMod val="50000"/>
                  </a:schemeClr>
                </a:solidFill>
              </a:rPr>
              <a:t>Prednisolon</a:t>
            </a:r>
            <a:endParaRPr lang="nl-NL" dirty="0">
              <a:solidFill>
                <a:schemeClr val="accent1">
                  <a:lumMod val="50000"/>
                </a:schemeClr>
              </a:solidFill>
            </a:endParaRPr>
          </a:p>
          <a:p>
            <a:pPr marL="0" indent="0">
              <a:buNone/>
            </a:pPr>
            <a:br>
              <a:rPr lang="nl-NL" dirty="0">
                <a:solidFill>
                  <a:schemeClr val="accent1">
                    <a:lumMod val="50000"/>
                  </a:schemeClr>
                </a:solidFill>
              </a:rPr>
            </a:br>
            <a:endParaRPr lang="nl-NL" dirty="0">
              <a:solidFill>
                <a:schemeClr val="accent1">
                  <a:lumMod val="50000"/>
                </a:schemeClr>
              </a:solidFill>
            </a:endParaRPr>
          </a:p>
          <a:p>
            <a:pPr marL="0" indent="0">
              <a:buNone/>
            </a:pPr>
            <a:r>
              <a:rPr lang="nl-NL" dirty="0">
                <a:solidFill>
                  <a:schemeClr val="accent1">
                    <a:lumMod val="50000"/>
                  </a:schemeClr>
                </a:solidFill>
              </a:rPr>
              <a:t>Recidief</a:t>
            </a:r>
          </a:p>
          <a:p>
            <a:pPr marL="0" indent="0">
              <a:buNone/>
            </a:pPr>
            <a:br>
              <a:rPr lang="nl-NL" dirty="0">
                <a:solidFill>
                  <a:schemeClr val="accent1">
                    <a:lumMod val="50000"/>
                  </a:schemeClr>
                </a:solidFill>
              </a:rPr>
            </a:br>
            <a:endParaRPr lang="nl-NL" dirty="0">
              <a:solidFill>
                <a:schemeClr val="accent1">
                  <a:lumMod val="50000"/>
                </a:schemeClr>
              </a:solidFill>
            </a:endParaRPr>
          </a:p>
          <a:p>
            <a:pPr marL="0" indent="0">
              <a:buNone/>
            </a:pPr>
            <a:r>
              <a:rPr lang="nl-NL" dirty="0">
                <a:solidFill>
                  <a:schemeClr val="accent1">
                    <a:lumMod val="50000"/>
                  </a:schemeClr>
                </a:solidFill>
              </a:rPr>
              <a:t>Aanvullende behandeling</a:t>
            </a:r>
          </a:p>
        </p:txBody>
      </p:sp>
      <p:sp>
        <p:nvSpPr>
          <p:cNvPr id="70" name="Titel 28">
            <a:extLst>
              <a:ext uri="{FF2B5EF4-FFF2-40B4-BE49-F238E27FC236}">
                <a16:creationId xmlns:a16="http://schemas.microsoft.com/office/drawing/2014/main" id="{5FB1905D-91AF-47D3-BAD8-2CD78D70C177}"/>
              </a:ext>
            </a:extLst>
          </p:cNvPr>
          <p:cNvSpPr>
            <a:spLocks noGrp="1"/>
          </p:cNvSpPr>
          <p:nvPr>
            <p:ph type="title"/>
          </p:nvPr>
        </p:nvSpPr>
        <p:spPr>
          <a:xfrm>
            <a:off x="522000" y="1004344"/>
            <a:ext cx="8100000" cy="533400"/>
          </a:xfrm>
        </p:spPr>
        <p:txBody>
          <a:bodyPr/>
          <a:lstStyle/>
          <a:p>
            <a:r>
              <a:rPr lang="nl-NL" dirty="0"/>
              <a:t>Beloop nefrotisch syndroom</a:t>
            </a:r>
          </a:p>
        </p:txBody>
      </p:sp>
    </p:spTree>
    <p:extLst>
      <p:ext uri="{BB962C8B-B14F-4D97-AF65-F5344CB8AC3E}">
        <p14:creationId xmlns:p14="http://schemas.microsoft.com/office/powerpoint/2010/main" val="65097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6097B9-6DE4-4CD1-AB53-66663E46F767}"/>
              </a:ext>
            </a:extLst>
          </p:cNvPr>
          <p:cNvSpPr>
            <a:spLocks noGrp="1"/>
          </p:cNvSpPr>
          <p:nvPr>
            <p:ph type="title"/>
          </p:nvPr>
        </p:nvSpPr>
        <p:spPr/>
        <p:txBody>
          <a:bodyPr/>
          <a:lstStyle/>
          <a:p>
            <a:r>
              <a:rPr lang="nl-NL" dirty="0"/>
              <a:t>Behandeling 1</a:t>
            </a:r>
            <a:r>
              <a:rPr lang="nl-NL" baseline="30000" dirty="0"/>
              <a:t>e</a:t>
            </a:r>
            <a:r>
              <a:rPr lang="nl-NL" dirty="0"/>
              <a:t> presentatie NS</a:t>
            </a:r>
          </a:p>
        </p:txBody>
      </p:sp>
      <p:sp>
        <p:nvSpPr>
          <p:cNvPr id="3" name="Tijdelijke aanduiding voor inhoud 2">
            <a:extLst>
              <a:ext uri="{FF2B5EF4-FFF2-40B4-BE49-F238E27FC236}">
                <a16:creationId xmlns:a16="http://schemas.microsoft.com/office/drawing/2014/main" id="{CD901B8F-21DA-40E2-A8ED-49DA83C91D99}"/>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379477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6097B9-6DE4-4CD1-AB53-66663E46F767}"/>
              </a:ext>
            </a:extLst>
          </p:cNvPr>
          <p:cNvSpPr>
            <a:spLocks noGrp="1"/>
          </p:cNvSpPr>
          <p:nvPr>
            <p:ph type="title"/>
          </p:nvPr>
        </p:nvSpPr>
        <p:spPr/>
        <p:txBody>
          <a:bodyPr/>
          <a:lstStyle/>
          <a:p>
            <a:r>
              <a:rPr lang="nl-NL" dirty="0"/>
              <a:t>Behandeling 1</a:t>
            </a:r>
            <a:r>
              <a:rPr lang="nl-NL" baseline="30000" dirty="0"/>
              <a:t>e</a:t>
            </a:r>
            <a:r>
              <a:rPr lang="nl-NL" dirty="0"/>
              <a:t> presentatie NS</a:t>
            </a:r>
          </a:p>
        </p:txBody>
      </p:sp>
      <p:sp>
        <p:nvSpPr>
          <p:cNvPr id="3" name="Tijdelijke aanduiding voor inhoud 2">
            <a:extLst>
              <a:ext uri="{FF2B5EF4-FFF2-40B4-BE49-F238E27FC236}">
                <a16:creationId xmlns:a16="http://schemas.microsoft.com/office/drawing/2014/main" id="{CD901B8F-21DA-40E2-A8ED-49DA83C91D99}"/>
              </a:ext>
            </a:extLst>
          </p:cNvPr>
          <p:cNvSpPr>
            <a:spLocks noGrp="1"/>
          </p:cNvSpPr>
          <p:nvPr>
            <p:ph idx="1"/>
          </p:nvPr>
        </p:nvSpPr>
        <p:spPr/>
        <p:txBody>
          <a:bodyPr/>
          <a:lstStyle/>
          <a:p>
            <a:endParaRPr lang="nl-NL"/>
          </a:p>
        </p:txBody>
      </p:sp>
      <p:pic>
        <p:nvPicPr>
          <p:cNvPr id="4" name="Picture 2" descr="ADHD-supertips om je snel weer beter te voelen. | Ik heb ADHD">
            <a:extLst>
              <a:ext uri="{FF2B5EF4-FFF2-40B4-BE49-F238E27FC236}">
                <a16:creationId xmlns:a16="http://schemas.microsoft.com/office/drawing/2014/main" id="{D6FF09C2-6F3F-439F-9374-573C047138B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09317" y="1814635"/>
            <a:ext cx="4125365" cy="4125365"/>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405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6097B9-6DE4-4CD1-AB53-66663E46F767}"/>
              </a:ext>
            </a:extLst>
          </p:cNvPr>
          <p:cNvSpPr>
            <a:spLocks noGrp="1"/>
          </p:cNvSpPr>
          <p:nvPr>
            <p:ph type="title"/>
          </p:nvPr>
        </p:nvSpPr>
        <p:spPr/>
        <p:txBody>
          <a:bodyPr/>
          <a:lstStyle/>
          <a:p>
            <a:r>
              <a:rPr lang="nl-NL" dirty="0"/>
              <a:t>Behandeling 1</a:t>
            </a:r>
            <a:r>
              <a:rPr lang="nl-NL" baseline="30000" dirty="0"/>
              <a:t>e</a:t>
            </a:r>
            <a:r>
              <a:rPr lang="nl-NL" dirty="0"/>
              <a:t> presentatie NS</a:t>
            </a:r>
          </a:p>
        </p:txBody>
      </p:sp>
      <p:sp>
        <p:nvSpPr>
          <p:cNvPr id="3" name="Tijdelijke aanduiding voor inhoud 2">
            <a:extLst>
              <a:ext uri="{FF2B5EF4-FFF2-40B4-BE49-F238E27FC236}">
                <a16:creationId xmlns:a16="http://schemas.microsoft.com/office/drawing/2014/main" id="{CD901B8F-21DA-40E2-A8ED-49DA83C91D99}"/>
              </a:ext>
            </a:extLst>
          </p:cNvPr>
          <p:cNvSpPr>
            <a:spLocks noGrp="1"/>
          </p:cNvSpPr>
          <p:nvPr>
            <p:ph idx="1"/>
          </p:nvPr>
        </p:nvSpPr>
        <p:spPr/>
        <p:txBody>
          <a:bodyPr/>
          <a:lstStyle/>
          <a:p>
            <a:endParaRPr lang="nl-NL" dirty="0"/>
          </a:p>
        </p:txBody>
      </p:sp>
      <p:grpSp>
        <p:nvGrpSpPr>
          <p:cNvPr id="5" name="Groep 4">
            <a:extLst>
              <a:ext uri="{FF2B5EF4-FFF2-40B4-BE49-F238E27FC236}">
                <a16:creationId xmlns:a16="http://schemas.microsoft.com/office/drawing/2014/main" id="{FC84DB1B-D217-4EE2-BABB-F6F5106EA5D6}"/>
              </a:ext>
            </a:extLst>
          </p:cNvPr>
          <p:cNvGrpSpPr/>
          <p:nvPr/>
        </p:nvGrpSpPr>
        <p:grpSpPr>
          <a:xfrm>
            <a:off x="5316279" y="2750905"/>
            <a:ext cx="2263156" cy="2152010"/>
            <a:chOff x="3228906" y="1151620"/>
            <a:chExt cx="3017541" cy="2869346"/>
          </a:xfrm>
        </p:grpSpPr>
        <p:grpSp>
          <p:nvGrpSpPr>
            <p:cNvPr id="6" name="Groep 5">
              <a:extLst>
                <a:ext uri="{FF2B5EF4-FFF2-40B4-BE49-F238E27FC236}">
                  <a16:creationId xmlns:a16="http://schemas.microsoft.com/office/drawing/2014/main" id="{B0BF3361-1CB4-4C73-BF5D-60AB5AF220DF}"/>
                </a:ext>
              </a:extLst>
            </p:cNvPr>
            <p:cNvGrpSpPr/>
            <p:nvPr/>
          </p:nvGrpSpPr>
          <p:grpSpPr>
            <a:xfrm>
              <a:off x="3228906" y="1151620"/>
              <a:ext cx="3017541" cy="2746029"/>
              <a:chOff x="3245808" y="1110017"/>
              <a:chExt cx="3017541" cy="2746029"/>
            </a:xfrm>
          </p:grpSpPr>
          <p:pic>
            <p:nvPicPr>
              <p:cNvPr id="9" name="Afbeelding 8">
                <a:extLst>
                  <a:ext uri="{FF2B5EF4-FFF2-40B4-BE49-F238E27FC236}">
                    <a16:creationId xmlns:a16="http://schemas.microsoft.com/office/drawing/2014/main" id="{F5E43865-C149-40F0-BDC4-13B423228C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24680" y="1887644"/>
                <a:ext cx="641769" cy="641769"/>
              </a:xfrm>
              <a:prstGeom prst="rect">
                <a:avLst/>
              </a:prstGeom>
            </p:spPr>
          </p:pic>
          <p:pic>
            <p:nvPicPr>
              <p:cNvPr id="10" name="Afbeelding 9">
                <a:extLst>
                  <a:ext uri="{FF2B5EF4-FFF2-40B4-BE49-F238E27FC236}">
                    <a16:creationId xmlns:a16="http://schemas.microsoft.com/office/drawing/2014/main" id="{95FE5D25-CE60-4436-B9E7-587816D8DE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8725" y="1551102"/>
                <a:ext cx="602855" cy="602855"/>
              </a:xfrm>
              <a:prstGeom prst="rect">
                <a:avLst/>
              </a:prstGeom>
            </p:spPr>
          </p:pic>
          <p:pic>
            <p:nvPicPr>
              <p:cNvPr id="11" name="Afbeelding 10">
                <a:extLst>
                  <a:ext uri="{FF2B5EF4-FFF2-40B4-BE49-F238E27FC236}">
                    <a16:creationId xmlns:a16="http://schemas.microsoft.com/office/drawing/2014/main" id="{EE69BDE1-D119-41F3-8DA0-C5AD245CB9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5035" y="1891217"/>
                <a:ext cx="602855" cy="602855"/>
              </a:xfrm>
              <a:prstGeom prst="rect">
                <a:avLst/>
              </a:prstGeom>
            </p:spPr>
          </p:pic>
          <p:pic>
            <p:nvPicPr>
              <p:cNvPr id="12" name="Afbeelding 11">
                <a:extLst>
                  <a:ext uri="{FF2B5EF4-FFF2-40B4-BE49-F238E27FC236}">
                    <a16:creationId xmlns:a16="http://schemas.microsoft.com/office/drawing/2014/main" id="{DF9775B2-5A46-42F7-8D14-1A7AFD4E81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2235" y="2491936"/>
                <a:ext cx="597477" cy="597477"/>
              </a:xfrm>
              <a:prstGeom prst="rect">
                <a:avLst/>
              </a:prstGeom>
            </p:spPr>
          </p:pic>
          <p:pic>
            <p:nvPicPr>
              <p:cNvPr id="13" name="Afbeelding 12">
                <a:extLst>
                  <a:ext uri="{FF2B5EF4-FFF2-40B4-BE49-F238E27FC236}">
                    <a16:creationId xmlns:a16="http://schemas.microsoft.com/office/drawing/2014/main" id="{ADEE3342-FA01-4E5D-8290-A9EC2EC563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0675" y="2162546"/>
                <a:ext cx="602855" cy="602855"/>
              </a:xfrm>
              <a:prstGeom prst="rect">
                <a:avLst/>
              </a:prstGeom>
            </p:spPr>
          </p:pic>
          <p:pic>
            <p:nvPicPr>
              <p:cNvPr id="14" name="Afbeelding 13">
                <a:extLst>
                  <a:ext uri="{FF2B5EF4-FFF2-40B4-BE49-F238E27FC236}">
                    <a16:creationId xmlns:a16="http://schemas.microsoft.com/office/drawing/2014/main" id="{60E51809-159D-449C-8B2E-8CED59DF3D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56662" y="2729589"/>
                <a:ext cx="597477" cy="597477"/>
              </a:xfrm>
              <a:prstGeom prst="rect">
                <a:avLst/>
              </a:prstGeom>
            </p:spPr>
          </p:pic>
          <p:pic>
            <p:nvPicPr>
              <p:cNvPr id="15" name="Afbeelding 14">
                <a:extLst>
                  <a:ext uri="{FF2B5EF4-FFF2-40B4-BE49-F238E27FC236}">
                    <a16:creationId xmlns:a16="http://schemas.microsoft.com/office/drawing/2014/main" id="{90D2B897-3FFD-4A03-B2E5-77F3433633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5808" y="2352818"/>
                <a:ext cx="641769" cy="641769"/>
              </a:xfrm>
              <a:prstGeom prst="rect">
                <a:avLst/>
              </a:prstGeom>
            </p:spPr>
          </p:pic>
          <p:pic>
            <p:nvPicPr>
              <p:cNvPr id="16" name="Afbeelding 15">
                <a:extLst>
                  <a:ext uri="{FF2B5EF4-FFF2-40B4-BE49-F238E27FC236}">
                    <a16:creationId xmlns:a16="http://schemas.microsoft.com/office/drawing/2014/main" id="{69D32574-5B0B-48D0-BBD0-AAB6C86B3D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276" y="3075417"/>
                <a:ext cx="641769" cy="641769"/>
              </a:xfrm>
              <a:prstGeom prst="rect">
                <a:avLst/>
              </a:prstGeom>
            </p:spPr>
          </p:pic>
          <p:pic>
            <p:nvPicPr>
              <p:cNvPr id="17" name="Afbeelding 16">
                <a:extLst>
                  <a:ext uri="{FF2B5EF4-FFF2-40B4-BE49-F238E27FC236}">
                    <a16:creationId xmlns:a16="http://schemas.microsoft.com/office/drawing/2014/main" id="{5212C6BA-6990-43BD-91E6-D5A87C9EE2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77405" y="2515582"/>
                <a:ext cx="602855" cy="602855"/>
              </a:xfrm>
              <a:prstGeom prst="rect">
                <a:avLst/>
              </a:prstGeom>
            </p:spPr>
          </p:pic>
          <p:pic>
            <p:nvPicPr>
              <p:cNvPr id="18" name="Afbeelding 17">
                <a:extLst>
                  <a:ext uri="{FF2B5EF4-FFF2-40B4-BE49-F238E27FC236}">
                    <a16:creationId xmlns:a16="http://schemas.microsoft.com/office/drawing/2014/main" id="{0F180DFC-3689-475F-9BAE-6B6A46D058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8983" y="3253191"/>
                <a:ext cx="602855" cy="602855"/>
              </a:xfrm>
              <a:prstGeom prst="rect">
                <a:avLst/>
              </a:prstGeom>
            </p:spPr>
          </p:pic>
          <p:pic>
            <p:nvPicPr>
              <p:cNvPr id="19" name="Afbeelding 18">
                <a:extLst>
                  <a:ext uri="{FF2B5EF4-FFF2-40B4-BE49-F238E27FC236}">
                    <a16:creationId xmlns:a16="http://schemas.microsoft.com/office/drawing/2014/main" id="{25DBAB4A-739C-47B3-AE5C-AF39E007AC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6204" y="3231885"/>
                <a:ext cx="602855" cy="602855"/>
              </a:xfrm>
              <a:prstGeom prst="rect">
                <a:avLst/>
              </a:prstGeom>
            </p:spPr>
          </p:pic>
          <p:pic>
            <p:nvPicPr>
              <p:cNvPr id="20" name="Afbeelding 19">
                <a:extLst>
                  <a:ext uri="{FF2B5EF4-FFF2-40B4-BE49-F238E27FC236}">
                    <a16:creationId xmlns:a16="http://schemas.microsoft.com/office/drawing/2014/main" id="{AA1E176C-39DF-4F94-83FA-5C3CC7BC6B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5047" y="3042696"/>
                <a:ext cx="597477" cy="597477"/>
              </a:xfrm>
              <a:prstGeom prst="rect">
                <a:avLst/>
              </a:prstGeom>
            </p:spPr>
          </p:pic>
          <p:pic>
            <p:nvPicPr>
              <p:cNvPr id="21" name="Afbeelding 20">
                <a:extLst>
                  <a:ext uri="{FF2B5EF4-FFF2-40B4-BE49-F238E27FC236}">
                    <a16:creationId xmlns:a16="http://schemas.microsoft.com/office/drawing/2014/main" id="{D80CC332-33A7-4144-A318-C0F05509FE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7835" y="1110017"/>
                <a:ext cx="602855" cy="602855"/>
              </a:xfrm>
              <a:prstGeom prst="rect">
                <a:avLst/>
              </a:prstGeom>
            </p:spPr>
          </p:pic>
          <p:pic>
            <p:nvPicPr>
              <p:cNvPr id="22" name="Afbeelding 21">
                <a:extLst>
                  <a:ext uri="{FF2B5EF4-FFF2-40B4-BE49-F238E27FC236}">
                    <a16:creationId xmlns:a16="http://schemas.microsoft.com/office/drawing/2014/main" id="{6EF41826-2BB1-4EBF-AC07-A608C72133D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21580" y="2611422"/>
                <a:ext cx="641769" cy="641769"/>
              </a:xfrm>
              <a:prstGeom prst="rect">
                <a:avLst/>
              </a:prstGeom>
            </p:spPr>
          </p:pic>
          <p:sp>
            <p:nvSpPr>
              <p:cNvPr id="23" name="Ovaal 22">
                <a:extLst>
                  <a:ext uri="{FF2B5EF4-FFF2-40B4-BE49-F238E27FC236}">
                    <a16:creationId xmlns:a16="http://schemas.microsoft.com/office/drawing/2014/main" id="{4DCABD76-BA5C-4D40-A4D4-830293A3E5A5}"/>
                  </a:ext>
                </a:extLst>
              </p:cNvPr>
              <p:cNvSpPr/>
              <p:nvPr/>
            </p:nvSpPr>
            <p:spPr>
              <a:xfrm>
                <a:off x="3906355" y="1495163"/>
                <a:ext cx="269032" cy="24444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solidFill>
                    <a:schemeClr val="accent1">
                      <a:lumMod val="50000"/>
                    </a:schemeClr>
                  </a:solidFill>
                </a:endParaRPr>
              </a:p>
            </p:txBody>
          </p:sp>
        </p:grpSp>
        <p:pic>
          <p:nvPicPr>
            <p:cNvPr id="7" name="Afbeelding 6">
              <a:extLst>
                <a:ext uri="{FF2B5EF4-FFF2-40B4-BE49-F238E27FC236}">
                  <a16:creationId xmlns:a16="http://schemas.microsoft.com/office/drawing/2014/main" id="{220C86FD-EA6C-4D4B-A2B4-051BE59009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8284" y="1907946"/>
              <a:ext cx="641769" cy="641769"/>
            </a:xfrm>
            <a:prstGeom prst="rect">
              <a:avLst/>
            </a:prstGeom>
          </p:spPr>
        </p:pic>
        <p:pic>
          <p:nvPicPr>
            <p:cNvPr id="8" name="Afbeelding 7">
              <a:extLst>
                <a:ext uri="{FF2B5EF4-FFF2-40B4-BE49-F238E27FC236}">
                  <a16:creationId xmlns:a16="http://schemas.microsoft.com/office/drawing/2014/main" id="{DEE199CF-769D-4D14-B932-A1948E710E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7699" y="3418111"/>
              <a:ext cx="602855" cy="602855"/>
            </a:xfrm>
            <a:prstGeom prst="rect">
              <a:avLst/>
            </a:prstGeom>
          </p:spPr>
        </p:pic>
      </p:grpSp>
      <p:sp>
        <p:nvSpPr>
          <p:cNvPr id="24" name="Rechthoek: afgeronde hoeken 23">
            <a:extLst>
              <a:ext uri="{FF2B5EF4-FFF2-40B4-BE49-F238E27FC236}">
                <a16:creationId xmlns:a16="http://schemas.microsoft.com/office/drawing/2014/main" id="{AD586460-C40A-4CAE-82F6-0BBE42A078C5}"/>
              </a:ext>
            </a:extLst>
          </p:cNvPr>
          <p:cNvSpPr/>
          <p:nvPr/>
        </p:nvSpPr>
        <p:spPr>
          <a:xfrm>
            <a:off x="841318" y="5010208"/>
            <a:ext cx="932750" cy="324036"/>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350" dirty="0">
                <a:solidFill>
                  <a:schemeClr val="accent1">
                    <a:lumMod val="50000"/>
                  </a:schemeClr>
                </a:solidFill>
              </a:rPr>
              <a:t>Duur</a:t>
            </a:r>
          </a:p>
        </p:txBody>
      </p:sp>
      <p:sp>
        <p:nvSpPr>
          <p:cNvPr id="25" name="Rechthoek: afgeronde hoeken 24">
            <a:extLst>
              <a:ext uri="{FF2B5EF4-FFF2-40B4-BE49-F238E27FC236}">
                <a16:creationId xmlns:a16="http://schemas.microsoft.com/office/drawing/2014/main" id="{EBC8BFB4-8388-4930-92EB-82634FB94842}"/>
              </a:ext>
            </a:extLst>
          </p:cNvPr>
          <p:cNvSpPr/>
          <p:nvPr/>
        </p:nvSpPr>
        <p:spPr>
          <a:xfrm>
            <a:off x="3241422" y="5007478"/>
            <a:ext cx="932750" cy="324036"/>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350" dirty="0">
                <a:solidFill>
                  <a:schemeClr val="accent1">
                    <a:lumMod val="50000"/>
                  </a:schemeClr>
                </a:solidFill>
              </a:rPr>
              <a:t>Dosering</a:t>
            </a:r>
          </a:p>
        </p:txBody>
      </p:sp>
      <p:sp>
        <p:nvSpPr>
          <p:cNvPr id="26" name="Rechthoek: afgeronde hoeken 25">
            <a:extLst>
              <a:ext uri="{FF2B5EF4-FFF2-40B4-BE49-F238E27FC236}">
                <a16:creationId xmlns:a16="http://schemas.microsoft.com/office/drawing/2014/main" id="{51ADE997-F35D-401B-9256-A3C63A1FBAC4}"/>
              </a:ext>
            </a:extLst>
          </p:cNvPr>
          <p:cNvSpPr/>
          <p:nvPr/>
        </p:nvSpPr>
        <p:spPr>
          <a:xfrm>
            <a:off x="5563128" y="5014435"/>
            <a:ext cx="1547673" cy="324036"/>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350" dirty="0">
                <a:solidFill>
                  <a:schemeClr val="accent1">
                    <a:lumMod val="50000"/>
                  </a:schemeClr>
                </a:solidFill>
              </a:rPr>
              <a:t>Therapie op maat</a:t>
            </a:r>
          </a:p>
        </p:txBody>
      </p:sp>
      <p:pic>
        <p:nvPicPr>
          <p:cNvPr id="27" name="Afbeelding 26">
            <a:extLst>
              <a:ext uri="{FF2B5EF4-FFF2-40B4-BE49-F238E27FC236}">
                <a16:creationId xmlns:a16="http://schemas.microsoft.com/office/drawing/2014/main" id="{8C93B36F-565A-4FF4-B087-DE383309107C}"/>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961" b="89844" l="586" r="98633">
                        <a14:foregroundMark x1="10352" y1="53125" x2="10352" y2="53125"/>
                        <a14:foregroundMark x1="5078" y1="54688" x2="5078" y2="54688"/>
                        <a14:foregroundMark x1="781" y1="57227" x2="781" y2="57227"/>
                        <a14:foregroundMark x1="93945" y1="40820" x2="93945" y2="40820"/>
                        <a14:foregroundMark x1="98633" y1="43555" x2="98633" y2="43555"/>
                      </a14:backgroundRemoval>
                    </a14:imgEffect>
                  </a14:imgLayer>
                </a14:imgProps>
              </a:ext>
            </a:extLst>
          </a:blip>
          <a:stretch>
            <a:fillRect/>
          </a:stretch>
        </p:blipFill>
        <p:spPr>
          <a:xfrm>
            <a:off x="2839340" y="3033728"/>
            <a:ext cx="1749256" cy="1749256"/>
          </a:xfrm>
          <a:prstGeom prst="rect">
            <a:avLst/>
          </a:prstGeom>
        </p:spPr>
      </p:pic>
      <p:pic>
        <p:nvPicPr>
          <p:cNvPr id="28" name="Graphic 27" descr="Dagagenda">
            <a:extLst>
              <a:ext uri="{FF2B5EF4-FFF2-40B4-BE49-F238E27FC236}">
                <a16:creationId xmlns:a16="http://schemas.microsoft.com/office/drawing/2014/main" id="{9A499E1F-A446-4E75-BE13-79A2905096C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72228" y="2949756"/>
            <a:ext cx="1749256" cy="1749256"/>
          </a:xfrm>
          <a:prstGeom prst="rect">
            <a:avLst/>
          </a:prstGeom>
        </p:spPr>
      </p:pic>
      <p:pic>
        <p:nvPicPr>
          <p:cNvPr id="29" name="Afbeelding 28">
            <a:extLst>
              <a:ext uri="{FF2B5EF4-FFF2-40B4-BE49-F238E27FC236}">
                <a16:creationId xmlns:a16="http://schemas.microsoft.com/office/drawing/2014/main" id="{0EB8B751-6DA9-4BCE-B8DF-3D676228CBD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708664" y="3952849"/>
            <a:ext cx="403687" cy="403687"/>
          </a:xfrm>
          <a:prstGeom prst="rect">
            <a:avLst/>
          </a:prstGeom>
        </p:spPr>
      </p:pic>
      <p:pic>
        <p:nvPicPr>
          <p:cNvPr id="30" name="Graphic 29" descr="Infuus">
            <a:extLst>
              <a:ext uri="{FF2B5EF4-FFF2-40B4-BE49-F238E27FC236}">
                <a16:creationId xmlns:a16="http://schemas.microsoft.com/office/drawing/2014/main" id="{3E4138E5-FE7A-4FBB-A14E-5ED6D5F1577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638800" y="3323325"/>
            <a:ext cx="530768" cy="530768"/>
          </a:xfrm>
          <a:prstGeom prst="rect">
            <a:avLst/>
          </a:prstGeom>
        </p:spPr>
      </p:pic>
      <p:pic>
        <p:nvPicPr>
          <p:cNvPr id="31" name="Afbeelding 30">
            <a:extLst>
              <a:ext uri="{FF2B5EF4-FFF2-40B4-BE49-F238E27FC236}">
                <a16:creationId xmlns:a16="http://schemas.microsoft.com/office/drawing/2014/main" id="{AC70D05B-5FD3-41C3-AFA3-7F758A21C5DC}"/>
              </a:ext>
            </a:extLst>
          </p:cNvPr>
          <p:cNvPicPr>
            <a:picLocks noChangeAspect="1"/>
          </p:cNvPicPr>
          <p:nvPr/>
        </p:nvPicPr>
        <p:blipFill>
          <a:blip r:embed="rId14"/>
          <a:stretch>
            <a:fillRect/>
          </a:stretch>
        </p:blipFill>
        <p:spPr>
          <a:xfrm>
            <a:off x="7649803" y="2750905"/>
            <a:ext cx="428369" cy="428369"/>
          </a:xfrm>
          <a:prstGeom prst="rect">
            <a:avLst/>
          </a:prstGeom>
        </p:spPr>
      </p:pic>
      <p:pic>
        <p:nvPicPr>
          <p:cNvPr id="32" name="Afbeelding 31">
            <a:extLst>
              <a:ext uri="{FF2B5EF4-FFF2-40B4-BE49-F238E27FC236}">
                <a16:creationId xmlns:a16="http://schemas.microsoft.com/office/drawing/2014/main" id="{99B301E4-2707-4D9E-B40A-BABC24DA6C57}"/>
              </a:ext>
            </a:extLst>
          </p:cNvPr>
          <p:cNvPicPr>
            <a:picLocks noChangeAspect="1"/>
          </p:cNvPicPr>
          <p:nvPr/>
        </p:nvPicPr>
        <p:blipFill>
          <a:blip r:embed="rId14"/>
          <a:stretch>
            <a:fillRect/>
          </a:stretch>
        </p:blipFill>
        <p:spPr>
          <a:xfrm>
            <a:off x="7860263" y="2781909"/>
            <a:ext cx="428369" cy="428369"/>
          </a:xfrm>
          <a:prstGeom prst="rect">
            <a:avLst/>
          </a:prstGeom>
        </p:spPr>
      </p:pic>
      <p:cxnSp>
        <p:nvCxnSpPr>
          <p:cNvPr id="33" name="Rechte verbindingslijn met pijl 32">
            <a:extLst>
              <a:ext uri="{FF2B5EF4-FFF2-40B4-BE49-F238E27FC236}">
                <a16:creationId xmlns:a16="http://schemas.microsoft.com/office/drawing/2014/main" id="{0280BC46-0ABD-4639-8863-2F076E1581A1}"/>
              </a:ext>
            </a:extLst>
          </p:cNvPr>
          <p:cNvCxnSpPr/>
          <p:nvPr/>
        </p:nvCxnSpPr>
        <p:spPr>
          <a:xfrm>
            <a:off x="6715039" y="3923669"/>
            <a:ext cx="363274" cy="0"/>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34" name="Groep 33">
            <a:extLst>
              <a:ext uri="{FF2B5EF4-FFF2-40B4-BE49-F238E27FC236}">
                <a16:creationId xmlns:a16="http://schemas.microsoft.com/office/drawing/2014/main" id="{F11BC5BB-46A6-41C3-9811-A16BBD591226}"/>
              </a:ext>
            </a:extLst>
          </p:cNvPr>
          <p:cNvGrpSpPr/>
          <p:nvPr/>
        </p:nvGrpSpPr>
        <p:grpSpPr>
          <a:xfrm>
            <a:off x="7580444" y="4486363"/>
            <a:ext cx="516424" cy="403687"/>
            <a:chOff x="10107258" y="4838817"/>
            <a:chExt cx="688565" cy="538249"/>
          </a:xfrm>
        </p:grpSpPr>
        <p:pic>
          <p:nvPicPr>
            <p:cNvPr id="35" name="Afbeelding 34">
              <a:extLst>
                <a:ext uri="{FF2B5EF4-FFF2-40B4-BE49-F238E27FC236}">
                  <a16:creationId xmlns:a16="http://schemas.microsoft.com/office/drawing/2014/main" id="{B21E5992-9F80-45D1-8B43-2F3DCFB05E28}"/>
                </a:ext>
              </a:extLst>
            </p:cNvPr>
            <p:cNvPicPr>
              <a:picLocks noChangeAspect="1"/>
            </p:cNvPicPr>
            <p:nvPr/>
          </p:nvPicPr>
          <p:blipFill>
            <a:blip r:embed="rId11" cstate="print">
              <a:grayscl/>
              <a:extLst>
                <a:ext uri="{28A0092B-C50C-407E-A947-70E740481C1C}">
                  <a14:useLocalDpi xmlns:a14="http://schemas.microsoft.com/office/drawing/2010/main" val="0"/>
                </a:ext>
              </a:extLst>
            </a:blip>
            <a:stretch>
              <a:fillRect/>
            </a:stretch>
          </p:blipFill>
          <p:spPr>
            <a:xfrm>
              <a:off x="10107258" y="4838817"/>
              <a:ext cx="538249" cy="538249"/>
            </a:xfrm>
            <a:prstGeom prst="rect">
              <a:avLst/>
            </a:prstGeom>
          </p:spPr>
        </p:pic>
        <p:pic>
          <p:nvPicPr>
            <p:cNvPr id="36" name="Afbeelding 35">
              <a:extLst>
                <a:ext uri="{FF2B5EF4-FFF2-40B4-BE49-F238E27FC236}">
                  <a16:creationId xmlns:a16="http://schemas.microsoft.com/office/drawing/2014/main" id="{383DD3D8-FD84-4451-9749-B4AEF891E58B}"/>
                </a:ext>
              </a:extLst>
            </p:cNvPr>
            <p:cNvPicPr>
              <a:picLocks noChangeAspect="1"/>
            </p:cNvPicPr>
            <p:nvPr/>
          </p:nvPicPr>
          <p:blipFill rotWithShape="1">
            <a:blip r:embed="rId15">
              <a:duotone>
                <a:srgbClr val="A5A5A5">
                  <a:shade val="45000"/>
                  <a:satMod val="135000"/>
                </a:srgbClr>
                <a:prstClr val="white"/>
              </a:duotone>
            </a:blip>
            <a:srcRect l="49405" t="24709" b="33647"/>
            <a:stretch/>
          </p:blipFill>
          <p:spPr>
            <a:xfrm rot="3633679">
              <a:off x="10536062" y="5068529"/>
              <a:ext cx="254250" cy="265272"/>
            </a:xfrm>
            <a:prstGeom prst="rect">
              <a:avLst/>
            </a:prstGeom>
          </p:spPr>
        </p:pic>
        <p:sp>
          <p:nvSpPr>
            <p:cNvPr id="37" name="Rechthoek 36">
              <a:extLst>
                <a:ext uri="{FF2B5EF4-FFF2-40B4-BE49-F238E27FC236}">
                  <a16:creationId xmlns:a16="http://schemas.microsoft.com/office/drawing/2014/main" id="{26ED9C52-1BB2-4ABE-B0BB-A431B31C18E0}"/>
                </a:ext>
              </a:extLst>
            </p:cNvPr>
            <p:cNvSpPr/>
            <p:nvPr/>
          </p:nvSpPr>
          <p:spPr>
            <a:xfrm>
              <a:off x="10663187" y="4969474"/>
              <a:ext cx="107708" cy="855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schemeClr val="accent1">
                    <a:lumMod val="50000"/>
                  </a:schemeClr>
                </a:solidFill>
              </a:endParaRPr>
            </a:p>
          </p:txBody>
        </p:sp>
      </p:grpSp>
      <p:sp>
        <p:nvSpPr>
          <p:cNvPr id="38" name="Tijdelijke aanduiding voor inhoud 7">
            <a:extLst>
              <a:ext uri="{FF2B5EF4-FFF2-40B4-BE49-F238E27FC236}">
                <a16:creationId xmlns:a16="http://schemas.microsoft.com/office/drawing/2014/main" id="{0CE9FB2A-C9BE-4B22-B94D-D81F5B5EBC22}"/>
              </a:ext>
            </a:extLst>
          </p:cNvPr>
          <p:cNvSpPr txBox="1">
            <a:spLocks/>
          </p:cNvSpPr>
          <p:nvPr/>
        </p:nvSpPr>
        <p:spPr>
          <a:xfrm>
            <a:off x="628650" y="1937048"/>
            <a:ext cx="7886700" cy="326350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nl-NL" sz="2100" i="1" dirty="0">
                <a:solidFill>
                  <a:schemeClr val="accent1">
                    <a:lumMod val="50000"/>
                  </a:schemeClr>
                </a:solidFill>
              </a:rPr>
              <a:t>Optimalisatie</a:t>
            </a:r>
          </a:p>
        </p:txBody>
      </p:sp>
    </p:spTree>
    <p:extLst>
      <p:ext uri="{BB962C8B-B14F-4D97-AF65-F5344CB8AC3E}">
        <p14:creationId xmlns:p14="http://schemas.microsoft.com/office/powerpoint/2010/main" val="1764805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6097B9-6DE4-4CD1-AB53-66663E46F767}"/>
              </a:ext>
            </a:extLst>
          </p:cNvPr>
          <p:cNvSpPr>
            <a:spLocks noGrp="1"/>
          </p:cNvSpPr>
          <p:nvPr>
            <p:ph type="title"/>
          </p:nvPr>
        </p:nvSpPr>
        <p:spPr/>
        <p:txBody>
          <a:bodyPr/>
          <a:lstStyle/>
          <a:p>
            <a:r>
              <a:rPr lang="nl-NL" dirty="0"/>
              <a:t>Behandeling 1</a:t>
            </a:r>
            <a:r>
              <a:rPr lang="nl-NL" baseline="30000" dirty="0"/>
              <a:t>e</a:t>
            </a:r>
            <a:r>
              <a:rPr lang="nl-NL" dirty="0"/>
              <a:t> presentatie NS</a:t>
            </a:r>
          </a:p>
        </p:txBody>
      </p:sp>
      <p:sp>
        <p:nvSpPr>
          <p:cNvPr id="3" name="Tijdelijke aanduiding voor inhoud 2">
            <a:extLst>
              <a:ext uri="{FF2B5EF4-FFF2-40B4-BE49-F238E27FC236}">
                <a16:creationId xmlns:a16="http://schemas.microsoft.com/office/drawing/2014/main" id="{CD901B8F-21DA-40E2-A8ED-49DA83C91D99}"/>
              </a:ext>
            </a:extLst>
          </p:cNvPr>
          <p:cNvSpPr>
            <a:spLocks noGrp="1"/>
          </p:cNvSpPr>
          <p:nvPr>
            <p:ph idx="1"/>
          </p:nvPr>
        </p:nvSpPr>
        <p:spPr/>
        <p:txBody>
          <a:bodyPr/>
          <a:lstStyle/>
          <a:p>
            <a:pPr>
              <a:lnSpc>
                <a:spcPct val="100000"/>
              </a:lnSpc>
            </a:pPr>
            <a:r>
              <a:rPr lang="nl-NL" sz="2400" dirty="0"/>
              <a:t>6 + 6 weken</a:t>
            </a:r>
          </a:p>
          <a:p>
            <a:pPr marL="0" indent="0">
              <a:lnSpc>
                <a:spcPct val="100000"/>
              </a:lnSpc>
              <a:buNone/>
            </a:pPr>
            <a:r>
              <a:rPr lang="nl-NL" sz="2400" dirty="0"/>
              <a:t>	vs.</a:t>
            </a:r>
          </a:p>
          <a:p>
            <a:pPr>
              <a:lnSpc>
                <a:spcPct val="100000"/>
              </a:lnSpc>
            </a:pPr>
            <a:r>
              <a:rPr lang="nl-NL" sz="2400" dirty="0"/>
              <a:t>4 + 4 weken</a:t>
            </a:r>
          </a:p>
          <a:p>
            <a:pPr>
              <a:lnSpc>
                <a:spcPct val="100000"/>
              </a:lnSpc>
            </a:pPr>
            <a:endParaRPr lang="nl-NL" sz="2400" dirty="0"/>
          </a:p>
        </p:txBody>
      </p:sp>
    </p:spTree>
    <p:extLst>
      <p:ext uri="{BB962C8B-B14F-4D97-AF65-F5344CB8AC3E}">
        <p14:creationId xmlns:p14="http://schemas.microsoft.com/office/powerpoint/2010/main" val="3918394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6097B9-6DE4-4CD1-AB53-66663E46F767}"/>
              </a:ext>
            </a:extLst>
          </p:cNvPr>
          <p:cNvSpPr>
            <a:spLocks noGrp="1"/>
          </p:cNvSpPr>
          <p:nvPr>
            <p:ph type="title"/>
          </p:nvPr>
        </p:nvSpPr>
        <p:spPr/>
        <p:txBody>
          <a:bodyPr/>
          <a:lstStyle/>
          <a:p>
            <a:r>
              <a:rPr lang="nl-NL" dirty="0"/>
              <a:t>Behandeling 1</a:t>
            </a:r>
            <a:r>
              <a:rPr lang="nl-NL" baseline="30000" dirty="0"/>
              <a:t>e</a:t>
            </a:r>
            <a:r>
              <a:rPr lang="nl-NL" dirty="0"/>
              <a:t> presentatie NS</a:t>
            </a:r>
          </a:p>
        </p:txBody>
      </p:sp>
      <p:sp>
        <p:nvSpPr>
          <p:cNvPr id="3" name="Tijdelijke aanduiding voor inhoud 2">
            <a:extLst>
              <a:ext uri="{FF2B5EF4-FFF2-40B4-BE49-F238E27FC236}">
                <a16:creationId xmlns:a16="http://schemas.microsoft.com/office/drawing/2014/main" id="{CD901B8F-21DA-40E2-A8ED-49DA83C91D99}"/>
              </a:ext>
            </a:extLst>
          </p:cNvPr>
          <p:cNvSpPr>
            <a:spLocks noGrp="1"/>
          </p:cNvSpPr>
          <p:nvPr>
            <p:ph idx="1"/>
          </p:nvPr>
        </p:nvSpPr>
        <p:spPr/>
        <p:txBody>
          <a:bodyPr/>
          <a:lstStyle/>
          <a:p>
            <a:pPr>
              <a:lnSpc>
                <a:spcPct val="100000"/>
              </a:lnSpc>
            </a:pPr>
            <a:r>
              <a:rPr lang="nl-NL" sz="2400" dirty="0"/>
              <a:t>6 + 6 weken</a:t>
            </a:r>
          </a:p>
          <a:p>
            <a:pPr marL="0" indent="0">
              <a:lnSpc>
                <a:spcPct val="100000"/>
              </a:lnSpc>
              <a:buNone/>
            </a:pPr>
            <a:r>
              <a:rPr lang="nl-NL" sz="2400" dirty="0"/>
              <a:t>	vs.</a:t>
            </a:r>
          </a:p>
          <a:p>
            <a:pPr>
              <a:lnSpc>
                <a:spcPct val="100000"/>
              </a:lnSpc>
            </a:pPr>
            <a:r>
              <a:rPr lang="nl-NL" sz="2400" dirty="0"/>
              <a:t>4 + 4 weken</a:t>
            </a:r>
          </a:p>
          <a:p>
            <a:pPr>
              <a:lnSpc>
                <a:spcPct val="100000"/>
              </a:lnSpc>
            </a:pPr>
            <a:endParaRPr lang="nl-NL" sz="2400" dirty="0"/>
          </a:p>
        </p:txBody>
      </p:sp>
      <p:pic>
        <p:nvPicPr>
          <p:cNvPr id="4" name="Afbeelding 3">
            <a:extLst>
              <a:ext uri="{FF2B5EF4-FFF2-40B4-BE49-F238E27FC236}">
                <a16:creationId xmlns:a16="http://schemas.microsoft.com/office/drawing/2014/main" id="{305E30A3-78AC-4A38-9B65-0127FF87A489}"/>
              </a:ext>
            </a:extLst>
          </p:cNvPr>
          <p:cNvPicPr>
            <a:picLocks noChangeAspect="1"/>
          </p:cNvPicPr>
          <p:nvPr/>
        </p:nvPicPr>
        <p:blipFill rotWithShape="1">
          <a:blip r:embed="rId2"/>
          <a:srcRect t="3632" b="17809"/>
          <a:stretch/>
        </p:blipFill>
        <p:spPr>
          <a:xfrm>
            <a:off x="17552" y="2905896"/>
            <a:ext cx="9144000" cy="3115392"/>
          </a:xfrm>
          <a:prstGeom prst="rect">
            <a:avLst/>
          </a:prstGeom>
        </p:spPr>
      </p:pic>
    </p:spTree>
    <p:extLst>
      <p:ext uri="{BB962C8B-B14F-4D97-AF65-F5344CB8AC3E}">
        <p14:creationId xmlns:p14="http://schemas.microsoft.com/office/powerpoint/2010/main" val="3252414954"/>
      </p:ext>
    </p:extLst>
  </p:cSld>
  <p:clrMapOvr>
    <a:masterClrMapping/>
  </p:clrMapOvr>
</p:sld>
</file>

<file path=ppt/theme/theme1.xml><?xml version="1.0" encoding="utf-8"?>
<a:theme xmlns:a="http://schemas.openxmlformats.org/drawingml/2006/main" name="5b7a783a8f6c6Radboudumc_Amalia_kinderziekenhuis_PowerPoint_4x3">
  <a:themeElements>
    <a:clrScheme name="Radboudumc Corporate">
      <a:dk1>
        <a:srgbClr val="000000"/>
      </a:dk1>
      <a:lt1>
        <a:sysClr val="window" lastClr="FFFFFF"/>
      </a:lt1>
      <a:dk2>
        <a:srgbClr val="00AFDC"/>
      </a:dk2>
      <a:lt2>
        <a:srgbClr val="FFFFFF"/>
      </a:lt2>
      <a:accent1>
        <a:srgbClr val="006991"/>
      </a:accent1>
      <a:accent2>
        <a:srgbClr val="7FB4C8"/>
      </a:accent2>
      <a:accent3>
        <a:srgbClr val="00AFDC"/>
      </a:accent3>
      <a:accent4>
        <a:srgbClr val="7FD7ED"/>
      </a:accent4>
      <a:accent5>
        <a:srgbClr val="CCCCCC"/>
      </a:accent5>
      <a:accent6>
        <a:srgbClr val="E6E6E6"/>
      </a:accent6>
      <a:hlink>
        <a:srgbClr val="000000"/>
      </a:hlink>
      <a:folHlink>
        <a:srgbClr val="00AFDC"/>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adboudumc_Amalia_kinderziekenhuis_PowerPoint_4x3.potx" id="{EE623551-9DF2-4603-8851-D21AAF8E06F2}" vid="{922E5FA5-C759-44B9-9E2B-246CB074BB48}"/>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A3CA4FF381D74EB9426F7A02061808" ma:contentTypeVersion="18" ma:contentTypeDescription="Een nieuw document maken." ma:contentTypeScope="" ma:versionID="c581f40014a141577578d081cab39546">
  <xsd:schema xmlns:xsd="http://www.w3.org/2001/XMLSchema" xmlns:xs="http://www.w3.org/2001/XMLSchema" xmlns:p="http://schemas.microsoft.com/office/2006/metadata/properties" xmlns:ns2="71c33eae-e522-400a-aaac-3e86f97f4eba" xmlns:ns3="4b2491aa-951b-4943-8647-4dc6eee7a6bd" xmlns:ns4="9c1c412f-b643-446d-99ef-bf26fadf0ee9" targetNamespace="http://schemas.microsoft.com/office/2006/metadata/properties" ma:root="true" ma:fieldsID="c78c48e2d6fb867cf53ed61223312ba9" ns2:_="" ns3:_="" ns4:_="">
    <xsd:import namespace="71c33eae-e522-400a-aaac-3e86f97f4eba"/>
    <xsd:import namespace="4b2491aa-951b-4943-8647-4dc6eee7a6bd"/>
    <xsd:import namespace="9c1c412f-b643-446d-99ef-bf26fadf0ee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c33eae-e522-400a-aaac-3e86f97f4e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d867c2a-cafd-47d4-9bb7-7e23cb4e68e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2491aa-951b-4943-8647-4dc6eee7a6bd" elementFormDefault="qualified">
    <xsd:import namespace="http://schemas.microsoft.com/office/2006/documentManagement/types"/>
    <xsd:import namespace="http://schemas.microsoft.com/office/infopath/2007/PartnerControls"/>
    <xsd:element name="SharedWithUsers" ma:index="1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c1c412f-b643-446d-99ef-bf26fadf0ee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4d75fdcb-d4c7-4261-bf05-ae88251487a9}" ma:internalName="TaxCatchAll" ma:showField="CatchAllData" ma:web="9c1c412f-b643-446d-99ef-bf26fadf0e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1c33eae-e522-400a-aaac-3e86f97f4eba">
      <Terms xmlns="http://schemas.microsoft.com/office/infopath/2007/PartnerControls"/>
    </lcf76f155ced4ddcb4097134ff3c332f>
    <TaxCatchAll xmlns="9c1c412f-b643-446d-99ef-bf26fadf0ee9" xsi:nil="true"/>
  </documentManagement>
</p:properties>
</file>

<file path=customXml/itemProps1.xml><?xml version="1.0" encoding="utf-8"?>
<ds:datastoreItem xmlns:ds="http://schemas.openxmlformats.org/officeDocument/2006/customXml" ds:itemID="{5A670750-0765-4BEF-8B78-BAAA6E7B6C1E}"/>
</file>

<file path=customXml/itemProps2.xml><?xml version="1.0" encoding="utf-8"?>
<ds:datastoreItem xmlns:ds="http://schemas.openxmlformats.org/officeDocument/2006/customXml" ds:itemID="{6D9892DF-9A6F-4945-9FEC-04245C5F83A9}"/>
</file>

<file path=customXml/itemProps3.xml><?xml version="1.0" encoding="utf-8"?>
<ds:datastoreItem xmlns:ds="http://schemas.openxmlformats.org/officeDocument/2006/customXml" ds:itemID="{AB5B2D4E-DBBC-473A-9A6E-293B54ACCF5E}"/>
</file>

<file path=docProps/app.xml><?xml version="1.0" encoding="utf-8"?>
<Properties xmlns="http://schemas.openxmlformats.org/officeDocument/2006/extended-properties" xmlns:vt="http://schemas.openxmlformats.org/officeDocument/2006/docPropsVTypes">
  <TotalTime>361</TotalTime>
  <Words>663</Words>
  <Application>Microsoft Office PowerPoint</Application>
  <PresentationFormat>Diavoorstelling (4:3)</PresentationFormat>
  <Paragraphs>208</Paragraphs>
  <Slides>36</Slides>
  <Notes>2</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36</vt:i4>
      </vt:variant>
    </vt:vector>
  </HeadingPairs>
  <TitlesOfParts>
    <vt:vector size="40" baseType="lpstr">
      <vt:lpstr>Arial</vt:lpstr>
      <vt:lpstr>Calibri</vt:lpstr>
      <vt:lpstr>Wingdings</vt:lpstr>
      <vt:lpstr>5b7a783a8f6c6Radboudumc_Amalia_kinderziekenhuis_PowerPoint_4x3</vt:lpstr>
      <vt:lpstr>Nefrotisch syndroom bij kinderen</vt:lpstr>
      <vt:lpstr>Voortgang bij nefrotisch syndroom</vt:lpstr>
      <vt:lpstr>Diagnose nefrotisch syndroom </vt:lpstr>
      <vt:lpstr>Beloop nefrotisch syndroom</vt:lpstr>
      <vt:lpstr>Behandeling 1e presentatie NS</vt:lpstr>
      <vt:lpstr>Behandeling 1e presentatie NS</vt:lpstr>
      <vt:lpstr>Behandeling 1e presentatie NS</vt:lpstr>
      <vt:lpstr>Behandeling 1e presentatie NS</vt:lpstr>
      <vt:lpstr>Behandeling 1e presentatie NS</vt:lpstr>
      <vt:lpstr>Behandeling 1e presentatie NS</vt:lpstr>
      <vt:lpstr>Behandeling 1e presentatie NS</vt:lpstr>
      <vt:lpstr>Steroid resistent NS</vt:lpstr>
      <vt:lpstr>Steroid resistent NS</vt:lpstr>
      <vt:lpstr>Voorkomen recidief/recidieven</vt:lpstr>
      <vt:lpstr>1e behandelschema</vt:lpstr>
      <vt:lpstr>1e behandelschema</vt:lpstr>
      <vt:lpstr>LEARNS studie</vt:lpstr>
      <vt:lpstr>Extra prednison bij verkoudheid</vt:lpstr>
      <vt:lpstr>Extra prednison bij verkoudheid</vt:lpstr>
      <vt:lpstr>Extra prednison bij verkoudheid</vt:lpstr>
      <vt:lpstr>Steroid sparende medicatie</vt:lpstr>
      <vt:lpstr>Steroid sparende medicatie</vt:lpstr>
      <vt:lpstr>Behandeling recidief NS</vt:lpstr>
      <vt:lpstr>Behandeling recidief NS</vt:lpstr>
      <vt:lpstr>Behandeling recidief NS</vt:lpstr>
      <vt:lpstr>Behandeling recidief NS</vt:lpstr>
      <vt:lpstr>PowerPoint-presentatie</vt:lpstr>
      <vt:lpstr>Behandeling recidief NS</vt:lpstr>
      <vt:lpstr>Behandeling recidief NS</vt:lpstr>
      <vt:lpstr>Behandeling recidief NS</vt:lpstr>
      <vt:lpstr>Beloop nefrotisch syndroom </vt:lpstr>
      <vt:lpstr>Beloop nefrotisch syndroom </vt:lpstr>
      <vt:lpstr>Begeleiding/informatie</vt:lpstr>
      <vt:lpstr>Begeleiding/informatie</vt:lpstr>
      <vt:lpstr>Voortgang bij nefrotisch syndroom</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Nefrotisch syndroom bij kinderen</dc:title>
  <dc:creator>Schreuder, Michiel</dc:creator>
  <cp:lastModifiedBy>Schreuder, Michiel</cp:lastModifiedBy>
  <cp:revision>20</cp:revision>
  <dcterms:created xsi:type="dcterms:W3CDTF">2021-10-03T08:19:26Z</dcterms:created>
  <dcterms:modified xsi:type="dcterms:W3CDTF">2021-10-03T14:20:50Z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0x0101009EA3CA4FF381D74EB9426F7A02061808</vt:lpwstr>
  </property>
</Properties>
</file>